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6" r:id="rId4"/>
    <p:sldMasterId id="2147483663" r:id="rId5"/>
    <p:sldMasterId id="2147483706" r:id="rId6"/>
    <p:sldMasterId id="2147483696" r:id="rId7"/>
    <p:sldMasterId id="2147483728" r:id="rId8"/>
    <p:sldMasterId id="2147483737" r:id="rId9"/>
  </p:sldMasterIdLst>
  <p:sldIdLst>
    <p:sldId id="1912" r:id="rId10"/>
    <p:sldId id="1926" r:id="rId11"/>
    <p:sldId id="257" r:id="rId12"/>
    <p:sldId id="1927" r:id="rId13"/>
    <p:sldId id="1928" r:id="rId14"/>
    <p:sldId id="1904" r:id="rId15"/>
    <p:sldId id="1905" r:id="rId16"/>
    <p:sldId id="1906" r:id="rId17"/>
    <p:sldId id="277" r:id="rId18"/>
    <p:sldId id="1907" r:id="rId19"/>
    <p:sldId id="263" r:id="rId20"/>
    <p:sldId id="279" r:id="rId21"/>
    <p:sldId id="1908" r:id="rId22"/>
    <p:sldId id="265" r:id="rId23"/>
    <p:sldId id="1910" r:id="rId24"/>
    <p:sldId id="267" r:id="rId25"/>
    <p:sldId id="1911" r:id="rId26"/>
    <p:sldId id="1913" r:id="rId27"/>
    <p:sldId id="1914" r:id="rId28"/>
    <p:sldId id="1915" r:id="rId29"/>
    <p:sldId id="1916" r:id="rId30"/>
    <p:sldId id="1917" r:id="rId31"/>
    <p:sldId id="1918" r:id="rId32"/>
    <p:sldId id="1919" r:id="rId33"/>
    <p:sldId id="1920" r:id="rId34"/>
    <p:sldId id="1921" r:id="rId35"/>
    <p:sldId id="1922" r:id="rId36"/>
    <p:sldId id="1923" r:id="rId37"/>
    <p:sldId id="1924" r:id="rId38"/>
    <p:sldId id="1925" r:id="rId39"/>
    <p:sldId id="1929" r:id="rId40"/>
    <p:sldId id="1933" r:id="rId41"/>
    <p:sldId id="1934" r:id="rId42"/>
    <p:sldId id="1935" r:id="rId43"/>
    <p:sldId id="1936" r:id="rId44"/>
    <p:sldId id="1937" r:id="rId45"/>
    <p:sldId id="1938" r:id="rId46"/>
    <p:sldId id="1939" r:id="rId47"/>
    <p:sldId id="1940" r:id="rId48"/>
    <p:sldId id="1930" r:id="rId49"/>
    <p:sldId id="1931" r:id="rId5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FDD391B0-5BFD-47AB-B291-DA6E6191DAAD}">
          <p14:sldIdLst>
            <p14:sldId id="1912"/>
            <p14:sldId id="1926"/>
            <p14:sldId id="257"/>
            <p14:sldId id="1927"/>
            <p14:sldId id="1928"/>
            <p14:sldId id="1904"/>
            <p14:sldId id="1905"/>
            <p14:sldId id="1906"/>
            <p14:sldId id="277"/>
            <p14:sldId id="1907"/>
            <p14:sldId id="263"/>
            <p14:sldId id="279"/>
            <p14:sldId id="1908"/>
            <p14:sldId id="265"/>
            <p14:sldId id="1910"/>
            <p14:sldId id="267"/>
            <p14:sldId id="1911"/>
            <p14:sldId id="1913"/>
          </p14:sldIdLst>
        </p14:section>
        <p14:section name="Section sans titre" id="{EF7E83AF-D288-4732-8A88-6847EC88BF5A}">
          <p14:sldIdLst>
            <p14:sldId id="1914"/>
            <p14:sldId id="1915"/>
            <p14:sldId id="1916"/>
            <p14:sldId id="1917"/>
            <p14:sldId id="1918"/>
            <p14:sldId id="1919"/>
            <p14:sldId id="1920"/>
            <p14:sldId id="1921"/>
            <p14:sldId id="1922"/>
            <p14:sldId id="1923"/>
            <p14:sldId id="1924"/>
            <p14:sldId id="1925"/>
            <p14:sldId id="1929"/>
            <p14:sldId id="1933"/>
            <p14:sldId id="1934"/>
            <p14:sldId id="1935"/>
            <p14:sldId id="1936"/>
            <p14:sldId id="1937"/>
            <p14:sldId id="1938"/>
            <p14:sldId id="1939"/>
            <p14:sldId id="1940"/>
            <p14:sldId id="1930"/>
            <p14:sldId id="193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B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7" autoAdjust="0"/>
    <p:restoredTop sz="96208"/>
  </p:normalViewPr>
  <p:slideViewPr>
    <p:cSldViewPr snapToGrid="0" snapToObjects="1">
      <p:cViewPr varScale="1">
        <p:scale>
          <a:sx n="115" d="100"/>
          <a:sy n="115" d="100"/>
        </p:scale>
        <p:origin x="224" y="4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8" Type="http://schemas.openxmlformats.org/officeDocument/2006/relationships/slideMaster" Target="slideMasters/slideMaster5.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B7EE93-2BDA-425A-BCDE-AA1E2F181275}" type="doc">
      <dgm:prSet loTypeId="urn:microsoft.com/office/officeart/2005/8/layout/vList5" loCatId="list" qsTypeId="urn:microsoft.com/office/officeart/2005/8/quickstyle/simple2" qsCatId="simple" csTypeId="urn:microsoft.com/office/officeart/2005/8/colors/accent2_2" csCatId="accent2" phldr="1"/>
      <dgm:spPr/>
      <dgm:t>
        <a:bodyPr/>
        <a:lstStyle/>
        <a:p>
          <a:endParaRPr lang="en-US"/>
        </a:p>
      </dgm:t>
    </dgm:pt>
    <dgm:pt modelId="{A96D181D-600E-423B-92CF-70B2899C626D}">
      <dgm:prSet/>
      <dgm:spPr/>
      <dgm:t>
        <a:bodyPr/>
        <a:lstStyle/>
        <a:p>
          <a:r>
            <a:rPr lang="fr-FR" dirty="0">
              <a:latin typeface="Arial" panose="020B0604020202020204" pitchFamily="34" charset="0"/>
              <a:cs typeface="Arial" panose="020B0604020202020204" pitchFamily="34" charset="0"/>
            </a:rPr>
            <a:t>Trois raisons principales pour dire </a:t>
          </a:r>
          <a:r>
            <a:rPr lang="fr-FR" dirty="0">
              <a:solidFill>
                <a:srgbClr val="FF0000"/>
              </a:solidFill>
              <a:latin typeface="Arial" panose="020B0604020202020204" pitchFamily="34" charset="0"/>
              <a:cs typeface="Arial" panose="020B0604020202020204" pitchFamily="34" charset="0"/>
            </a:rPr>
            <a:t>NON</a:t>
          </a:r>
          <a:r>
            <a:rPr lang="fr-FR"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dgm:t>
    </dgm:pt>
    <dgm:pt modelId="{1D19495A-D967-4F24-B6C6-B8191CF9E511}" type="parTrans" cxnId="{22187F04-9909-4783-AEFA-CD56E736B75C}">
      <dgm:prSet/>
      <dgm:spPr/>
      <dgm:t>
        <a:bodyPr/>
        <a:lstStyle/>
        <a:p>
          <a:endParaRPr lang="en-US"/>
        </a:p>
      </dgm:t>
    </dgm:pt>
    <dgm:pt modelId="{7DE37EBE-8AE7-41D4-AD9D-7AD2B76E50A9}" type="sibTrans" cxnId="{22187F04-9909-4783-AEFA-CD56E736B75C}">
      <dgm:prSet/>
      <dgm:spPr/>
      <dgm:t>
        <a:bodyPr/>
        <a:lstStyle/>
        <a:p>
          <a:endParaRPr lang="en-US"/>
        </a:p>
      </dgm:t>
    </dgm:pt>
    <dgm:pt modelId="{DB65A908-604E-4632-AC98-9D462CBFA4A2}">
      <dgm:prSet custT="1"/>
      <dgm:spPr/>
      <dgm:t>
        <a:bodyPr/>
        <a:lstStyle/>
        <a:p>
          <a:r>
            <a:rPr lang="fr-FR" sz="2800" dirty="0">
              <a:latin typeface="Arial" panose="020B0604020202020204" pitchFamily="34" charset="0"/>
              <a:cs typeface="Arial" panose="020B0604020202020204" pitchFamily="34" charset="0"/>
            </a:rPr>
            <a:t>Une initiative xénophobe et raciste contraire aux droits humains</a:t>
          </a:r>
          <a:endParaRPr lang="en-US" sz="2800" dirty="0">
            <a:latin typeface="Arial" panose="020B0604020202020204" pitchFamily="34" charset="0"/>
            <a:cs typeface="Arial" panose="020B0604020202020204" pitchFamily="34" charset="0"/>
          </a:endParaRPr>
        </a:p>
      </dgm:t>
    </dgm:pt>
    <dgm:pt modelId="{FD5C3C39-45FA-4435-9BD6-3249AE0D60FF}" type="parTrans" cxnId="{6AFEE5D2-4495-44DE-B2F2-C09BEF894D11}">
      <dgm:prSet/>
      <dgm:spPr/>
      <dgm:t>
        <a:bodyPr/>
        <a:lstStyle/>
        <a:p>
          <a:endParaRPr lang="en-US"/>
        </a:p>
      </dgm:t>
    </dgm:pt>
    <dgm:pt modelId="{E1B6A4A7-69D1-4371-8C27-9BECAF418102}" type="sibTrans" cxnId="{6AFEE5D2-4495-44DE-B2F2-C09BEF894D11}">
      <dgm:prSet/>
      <dgm:spPr/>
      <dgm:t>
        <a:bodyPr/>
        <a:lstStyle/>
        <a:p>
          <a:endParaRPr lang="en-US"/>
        </a:p>
      </dgm:t>
    </dgm:pt>
    <dgm:pt modelId="{B7EA6C5B-349C-46E9-9605-4F83935E99CB}">
      <dgm:prSet custT="1"/>
      <dgm:spPr/>
      <dgm:t>
        <a:bodyPr/>
        <a:lstStyle/>
        <a:p>
          <a:r>
            <a:rPr lang="fr-FR" sz="2800" dirty="0">
              <a:latin typeface="Arial" panose="020B0604020202020204" pitchFamily="34" charset="0"/>
              <a:cs typeface="Arial" panose="020B0604020202020204" pitchFamily="34" charset="0"/>
            </a:rPr>
            <a:t>Une initiative contre l’Europe et la libre circulation des personnes</a:t>
          </a:r>
          <a:endParaRPr lang="en-US" sz="2800" dirty="0">
            <a:latin typeface="Arial" panose="020B0604020202020204" pitchFamily="34" charset="0"/>
            <a:cs typeface="Arial" panose="020B0604020202020204" pitchFamily="34" charset="0"/>
          </a:endParaRPr>
        </a:p>
      </dgm:t>
    </dgm:pt>
    <dgm:pt modelId="{0552F42D-7D3F-4D94-9E16-B4ECEAF7D111}" type="parTrans" cxnId="{1494D62F-CD87-4877-9008-0855B9B6051A}">
      <dgm:prSet/>
      <dgm:spPr/>
      <dgm:t>
        <a:bodyPr/>
        <a:lstStyle/>
        <a:p>
          <a:endParaRPr lang="en-US"/>
        </a:p>
      </dgm:t>
    </dgm:pt>
    <dgm:pt modelId="{0B66E6B0-5FE8-4F03-99C9-D8F0EEBA298E}" type="sibTrans" cxnId="{1494D62F-CD87-4877-9008-0855B9B6051A}">
      <dgm:prSet/>
      <dgm:spPr/>
      <dgm:t>
        <a:bodyPr/>
        <a:lstStyle/>
        <a:p>
          <a:endParaRPr lang="en-US"/>
        </a:p>
      </dgm:t>
    </dgm:pt>
    <dgm:pt modelId="{200B9BA4-2B6D-4014-BB4A-CEA470FB4551}">
      <dgm:prSet custT="1"/>
      <dgm:spPr/>
      <dgm:t>
        <a:bodyPr/>
        <a:lstStyle/>
        <a:p>
          <a:r>
            <a:rPr lang="fr-FR" sz="2800" dirty="0">
              <a:latin typeface="Arial" panose="020B0604020202020204" pitchFamily="34" charset="0"/>
              <a:cs typeface="Arial" panose="020B0604020202020204" pitchFamily="34" charset="0"/>
            </a:rPr>
            <a:t>Une initiative qui crée le chaos économique et social</a:t>
          </a:r>
          <a:endParaRPr lang="en-US" sz="2800" dirty="0">
            <a:latin typeface="Arial" panose="020B0604020202020204" pitchFamily="34" charset="0"/>
            <a:cs typeface="Arial" panose="020B0604020202020204" pitchFamily="34" charset="0"/>
          </a:endParaRPr>
        </a:p>
      </dgm:t>
    </dgm:pt>
    <dgm:pt modelId="{142ADA0E-3F44-48D4-9F74-8F5CD02A08EF}" type="parTrans" cxnId="{28BE05FD-D2BE-4EAE-BAD4-3D9F428899A2}">
      <dgm:prSet/>
      <dgm:spPr/>
      <dgm:t>
        <a:bodyPr/>
        <a:lstStyle/>
        <a:p>
          <a:endParaRPr lang="en-US"/>
        </a:p>
      </dgm:t>
    </dgm:pt>
    <dgm:pt modelId="{17AA6EA3-FA4A-4E22-B8AC-2545C3E96B97}" type="sibTrans" cxnId="{28BE05FD-D2BE-4EAE-BAD4-3D9F428899A2}">
      <dgm:prSet/>
      <dgm:spPr/>
      <dgm:t>
        <a:bodyPr/>
        <a:lstStyle/>
        <a:p>
          <a:endParaRPr lang="en-US"/>
        </a:p>
      </dgm:t>
    </dgm:pt>
    <dgm:pt modelId="{847A94BF-2063-4D8B-85A1-A1FA0BACB4DF}">
      <dgm:prSet custT="1"/>
      <dgm:spPr/>
      <dgm:t>
        <a:bodyPr/>
        <a:lstStyle/>
        <a:p>
          <a:endParaRPr lang="en-US" sz="1000" dirty="0">
            <a:latin typeface="Arial" panose="020B0604020202020204" pitchFamily="34" charset="0"/>
            <a:cs typeface="Arial" panose="020B0604020202020204" pitchFamily="34" charset="0"/>
          </a:endParaRPr>
        </a:p>
      </dgm:t>
    </dgm:pt>
    <dgm:pt modelId="{27291BFC-9C6C-40FF-BB11-7D961CA811C5}" type="parTrans" cxnId="{813B4D6A-E533-418A-B612-79336113B0CA}">
      <dgm:prSet/>
      <dgm:spPr/>
      <dgm:t>
        <a:bodyPr/>
        <a:lstStyle/>
        <a:p>
          <a:endParaRPr lang="fr-CH"/>
        </a:p>
      </dgm:t>
    </dgm:pt>
    <dgm:pt modelId="{1422ADEA-3363-4238-ADFA-F70E9907247E}" type="sibTrans" cxnId="{813B4D6A-E533-418A-B612-79336113B0CA}">
      <dgm:prSet/>
      <dgm:spPr/>
      <dgm:t>
        <a:bodyPr/>
        <a:lstStyle/>
        <a:p>
          <a:endParaRPr lang="fr-CH"/>
        </a:p>
      </dgm:t>
    </dgm:pt>
    <dgm:pt modelId="{BF6C36C8-0E93-4F3C-8DEF-D5D766DA1638}">
      <dgm:prSet custT="1"/>
      <dgm:spPr/>
      <dgm:t>
        <a:bodyPr/>
        <a:lstStyle/>
        <a:p>
          <a:endParaRPr lang="en-US" sz="1000" dirty="0">
            <a:latin typeface="Arial" panose="020B0604020202020204" pitchFamily="34" charset="0"/>
            <a:cs typeface="Arial" panose="020B0604020202020204" pitchFamily="34" charset="0"/>
          </a:endParaRPr>
        </a:p>
      </dgm:t>
    </dgm:pt>
    <dgm:pt modelId="{4CACC770-3814-4176-A48D-CEA1CD4989DA}" type="parTrans" cxnId="{C3269393-066B-4EFD-9AB0-D06C4E4E87B4}">
      <dgm:prSet/>
      <dgm:spPr/>
      <dgm:t>
        <a:bodyPr/>
        <a:lstStyle/>
        <a:p>
          <a:endParaRPr lang="fr-CH"/>
        </a:p>
      </dgm:t>
    </dgm:pt>
    <dgm:pt modelId="{44A598D0-D49B-4E7B-A331-B6B302EB31B1}" type="sibTrans" cxnId="{C3269393-066B-4EFD-9AB0-D06C4E4E87B4}">
      <dgm:prSet/>
      <dgm:spPr/>
      <dgm:t>
        <a:bodyPr/>
        <a:lstStyle/>
        <a:p>
          <a:endParaRPr lang="fr-CH"/>
        </a:p>
      </dgm:t>
    </dgm:pt>
    <dgm:pt modelId="{BC925B66-562C-4CB0-B448-E8C26067BE59}" type="pres">
      <dgm:prSet presAssocID="{BFB7EE93-2BDA-425A-BCDE-AA1E2F181275}" presName="Name0" presStyleCnt="0">
        <dgm:presLayoutVars>
          <dgm:dir/>
          <dgm:animLvl val="lvl"/>
          <dgm:resizeHandles val="exact"/>
        </dgm:presLayoutVars>
      </dgm:prSet>
      <dgm:spPr/>
    </dgm:pt>
    <dgm:pt modelId="{7BF7AE98-A910-451A-8657-626DB1E0EB40}" type="pres">
      <dgm:prSet presAssocID="{A96D181D-600E-423B-92CF-70B2899C626D}" presName="linNode" presStyleCnt="0"/>
      <dgm:spPr/>
    </dgm:pt>
    <dgm:pt modelId="{E03432D9-C8E6-4C4E-ADBC-1EB67327DEF9}" type="pres">
      <dgm:prSet presAssocID="{A96D181D-600E-423B-92CF-70B2899C626D}" presName="parentText" presStyleLbl="node1" presStyleIdx="0" presStyleCnt="1">
        <dgm:presLayoutVars>
          <dgm:chMax val="1"/>
          <dgm:bulletEnabled val="1"/>
        </dgm:presLayoutVars>
      </dgm:prSet>
      <dgm:spPr/>
    </dgm:pt>
    <dgm:pt modelId="{4CC2A53E-A57D-4923-ADCF-D00D179D0015}" type="pres">
      <dgm:prSet presAssocID="{A96D181D-600E-423B-92CF-70B2899C626D}" presName="descendantText" presStyleLbl="alignAccFollowNode1" presStyleIdx="0" presStyleCnt="1">
        <dgm:presLayoutVars>
          <dgm:bulletEnabled val="1"/>
        </dgm:presLayoutVars>
      </dgm:prSet>
      <dgm:spPr/>
    </dgm:pt>
  </dgm:ptLst>
  <dgm:cxnLst>
    <dgm:cxn modelId="{22187F04-9909-4783-AEFA-CD56E736B75C}" srcId="{BFB7EE93-2BDA-425A-BCDE-AA1E2F181275}" destId="{A96D181D-600E-423B-92CF-70B2899C626D}" srcOrd="0" destOrd="0" parTransId="{1D19495A-D967-4F24-B6C6-B8191CF9E511}" sibTransId="{7DE37EBE-8AE7-41D4-AD9D-7AD2B76E50A9}"/>
    <dgm:cxn modelId="{F6A13108-FFD7-4EE6-ABB5-7844C4D131AD}" type="presOf" srcId="{DB65A908-604E-4632-AC98-9D462CBFA4A2}" destId="{4CC2A53E-A57D-4923-ADCF-D00D179D0015}" srcOrd="0" destOrd="0" presId="urn:microsoft.com/office/officeart/2005/8/layout/vList5"/>
    <dgm:cxn modelId="{1494D62F-CD87-4877-9008-0855B9B6051A}" srcId="{A96D181D-600E-423B-92CF-70B2899C626D}" destId="{B7EA6C5B-349C-46E9-9605-4F83935E99CB}" srcOrd="2" destOrd="0" parTransId="{0552F42D-7D3F-4D94-9E16-B4ECEAF7D111}" sibTransId="{0B66E6B0-5FE8-4F03-99C9-D8F0EEBA298E}"/>
    <dgm:cxn modelId="{53827549-C156-4202-A470-F91287B2426F}" type="presOf" srcId="{200B9BA4-2B6D-4014-BB4A-CEA470FB4551}" destId="{4CC2A53E-A57D-4923-ADCF-D00D179D0015}" srcOrd="0" destOrd="4" presId="urn:microsoft.com/office/officeart/2005/8/layout/vList5"/>
    <dgm:cxn modelId="{A0198663-DE74-4961-BF36-824FAEE19ED8}" type="presOf" srcId="{A96D181D-600E-423B-92CF-70B2899C626D}" destId="{E03432D9-C8E6-4C4E-ADBC-1EB67327DEF9}" srcOrd="0" destOrd="0" presId="urn:microsoft.com/office/officeart/2005/8/layout/vList5"/>
    <dgm:cxn modelId="{813B4D6A-E533-418A-B612-79336113B0CA}" srcId="{A96D181D-600E-423B-92CF-70B2899C626D}" destId="{847A94BF-2063-4D8B-85A1-A1FA0BACB4DF}" srcOrd="1" destOrd="0" parTransId="{27291BFC-9C6C-40FF-BB11-7D961CA811C5}" sibTransId="{1422ADEA-3363-4238-ADFA-F70E9907247E}"/>
    <dgm:cxn modelId="{C3269393-066B-4EFD-9AB0-D06C4E4E87B4}" srcId="{A96D181D-600E-423B-92CF-70B2899C626D}" destId="{BF6C36C8-0E93-4F3C-8DEF-D5D766DA1638}" srcOrd="3" destOrd="0" parTransId="{4CACC770-3814-4176-A48D-CEA1CD4989DA}" sibTransId="{44A598D0-D49B-4E7B-A331-B6B302EB31B1}"/>
    <dgm:cxn modelId="{72E05CAF-4326-4131-93BD-3E0C0F2BDE00}" type="presOf" srcId="{847A94BF-2063-4D8B-85A1-A1FA0BACB4DF}" destId="{4CC2A53E-A57D-4923-ADCF-D00D179D0015}" srcOrd="0" destOrd="1" presId="urn:microsoft.com/office/officeart/2005/8/layout/vList5"/>
    <dgm:cxn modelId="{8B02B5BA-F9A1-491D-A239-1A7886DC0451}" type="presOf" srcId="{BFB7EE93-2BDA-425A-BCDE-AA1E2F181275}" destId="{BC925B66-562C-4CB0-B448-E8C26067BE59}" srcOrd="0" destOrd="0" presId="urn:microsoft.com/office/officeart/2005/8/layout/vList5"/>
    <dgm:cxn modelId="{6AFEE5D2-4495-44DE-B2F2-C09BEF894D11}" srcId="{A96D181D-600E-423B-92CF-70B2899C626D}" destId="{DB65A908-604E-4632-AC98-9D462CBFA4A2}" srcOrd="0" destOrd="0" parTransId="{FD5C3C39-45FA-4435-9BD6-3249AE0D60FF}" sibTransId="{E1B6A4A7-69D1-4371-8C27-9BECAF418102}"/>
    <dgm:cxn modelId="{51C87CE7-BC58-4AF4-AFB7-713698C64F1C}" type="presOf" srcId="{B7EA6C5B-349C-46E9-9605-4F83935E99CB}" destId="{4CC2A53E-A57D-4923-ADCF-D00D179D0015}" srcOrd="0" destOrd="2" presId="urn:microsoft.com/office/officeart/2005/8/layout/vList5"/>
    <dgm:cxn modelId="{5B7B18F0-84B7-4BD5-9D14-294D0D2BB0EE}" type="presOf" srcId="{BF6C36C8-0E93-4F3C-8DEF-D5D766DA1638}" destId="{4CC2A53E-A57D-4923-ADCF-D00D179D0015}" srcOrd="0" destOrd="3" presId="urn:microsoft.com/office/officeart/2005/8/layout/vList5"/>
    <dgm:cxn modelId="{28BE05FD-D2BE-4EAE-BAD4-3D9F428899A2}" srcId="{A96D181D-600E-423B-92CF-70B2899C626D}" destId="{200B9BA4-2B6D-4014-BB4A-CEA470FB4551}" srcOrd="4" destOrd="0" parTransId="{142ADA0E-3F44-48D4-9F74-8F5CD02A08EF}" sibTransId="{17AA6EA3-FA4A-4E22-B8AC-2545C3E96B97}"/>
    <dgm:cxn modelId="{1CC469DC-1C6A-4120-8C20-9A86DD383F60}" type="presParOf" srcId="{BC925B66-562C-4CB0-B448-E8C26067BE59}" destId="{7BF7AE98-A910-451A-8657-626DB1E0EB40}" srcOrd="0" destOrd="0" presId="urn:microsoft.com/office/officeart/2005/8/layout/vList5"/>
    <dgm:cxn modelId="{2B483998-9ADE-4BC4-8B4E-B1530FB5B721}" type="presParOf" srcId="{7BF7AE98-A910-451A-8657-626DB1E0EB40}" destId="{E03432D9-C8E6-4C4E-ADBC-1EB67327DEF9}" srcOrd="0" destOrd="0" presId="urn:microsoft.com/office/officeart/2005/8/layout/vList5"/>
    <dgm:cxn modelId="{ABB30B33-E19F-47F4-A59F-47CAE3B2989E}" type="presParOf" srcId="{7BF7AE98-A910-451A-8657-626DB1E0EB40}" destId="{4CC2A53E-A57D-4923-ADCF-D00D179D001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C2A53E-A57D-4923-ADCF-D00D179D0015}">
      <dsp:nvSpPr>
        <dsp:cNvPr id="0" name=""/>
        <dsp:cNvSpPr/>
      </dsp:nvSpPr>
      <dsp:spPr>
        <a:xfrm rot="5400000">
          <a:off x="6062875" y="-1772641"/>
          <a:ext cx="2768202" cy="7008919"/>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fr-FR" sz="2800" kern="1200" dirty="0">
              <a:latin typeface="Arial" panose="020B0604020202020204" pitchFamily="34" charset="0"/>
              <a:cs typeface="Arial" panose="020B0604020202020204" pitchFamily="34" charset="0"/>
            </a:rPr>
            <a:t>Une initiative xénophobe et raciste contraire aux droits humains</a:t>
          </a:r>
          <a:endParaRPr lang="en-US" sz="2800" kern="1200" dirty="0">
            <a:latin typeface="Arial" panose="020B0604020202020204" pitchFamily="34" charset="0"/>
            <a:cs typeface="Arial" panose="020B0604020202020204" pitchFamily="34" charset="0"/>
          </a:endParaRPr>
        </a:p>
        <a:p>
          <a:pPr marL="57150" lvl="1" indent="-57150" algn="l" defTabSz="444500">
            <a:lnSpc>
              <a:spcPct val="90000"/>
            </a:lnSpc>
            <a:spcBef>
              <a:spcPct val="0"/>
            </a:spcBef>
            <a:spcAft>
              <a:spcPct val="15000"/>
            </a:spcAft>
            <a:buChar char="•"/>
          </a:pPr>
          <a:endParaRPr lang="en-US" sz="1000" kern="1200" dirty="0">
            <a:latin typeface="Arial" panose="020B0604020202020204" pitchFamily="34" charset="0"/>
            <a:cs typeface="Arial" panose="020B0604020202020204" pitchFamily="34" charset="0"/>
          </a:endParaRPr>
        </a:p>
        <a:p>
          <a:pPr marL="285750" lvl="1" indent="-285750" algn="l" defTabSz="1244600">
            <a:lnSpc>
              <a:spcPct val="90000"/>
            </a:lnSpc>
            <a:spcBef>
              <a:spcPct val="0"/>
            </a:spcBef>
            <a:spcAft>
              <a:spcPct val="15000"/>
            </a:spcAft>
            <a:buChar char="•"/>
          </a:pPr>
          <a:r>
            <a:rPr lang="fr-FR" sz="2800" kern="1200" dirty="0">
              <a:latin typeface="Arial" panose="020B0604020202020204" pitchFamily="34" charset="0"/>
              <a:cs typeface="Arial" panose="020B0604020202020204" pitchFamily="34" charset="0"/>
            </a:rPr>
            <a:t>Une initiative contre l’Europe et la libre circulation des personnes</a:t>
          </a:r>
          <a:endParaRPr lang="en-US" sz="2800" kern="1200" dirty="0">
            <a:latin typeface="Arial" panose="020B0604020202020204" pitchFamily="34" charset="0"/>
            <a:cs typeface="Arial" panose="020B0604020202020204" pitchFamily="34" charset="0"/>
          </a:endParaRPr>
        </a:p>
        <a:p>
          <a:pPr marL="57150" lvl="1" indent="-57150" algn="l" defTabSz="444500">
            <a:lnSpc>
              <a:spcPct val="90000"/>
            </a:lnSpc>
            <a:spcBef>
              <a:spcPct val="0"/>
            </a:spcBef>
            <a:spcAft>
              <a:spcPct val="15000"/>
            </a:spcAft>
            <a:buChar char="•"/>
          </a:pPr>
          <a:endParaRPr lang="en-US" sz="1000" kern="1200" dirty="0">
            <a:latin typeface="Arial" panose="020B0604020202020204" pitchFamily="34" charset="0"/>
            <a:cs typeface="Arial" panose="020B0604020202020204" pitchFamily="34" charset="0"/>
          </a:endParaRPr>
        </a:p>
        <a:p>
          <a:pPr marL="285750" lvl="1" indent="-285750" algn="l" defTabSz="1244600">
            <a:lnSpc>
              <a:spcPct val="90000"/>
            </a:lnSpc>
            <a:spcBef>
              <a:spcPct val="0"/>
            </a:spcBef>
            <a:spcAft>
              <a:spcPct val="15000"/>
            </a:spcAft>
            <a:buChar char="•"/>
          </a:pPr>
          <a:r>
            <a:rPr lang="fr-FR" sz="2800" kern="1200" dirty="0">
              <a:latin typeface="Arial" panose="020B0604020202020204" pitchFamily="34" charset="0"/>
              <a:cs typeface="Arial" panose="020B0604020202020204" pitchFamily="34" charset="0"/>
            </a:rPr>
            <a:t>Une initiative qui crée le chaos économique et social</a:t>
          </a:r>
          <a:endParaRPr lang="en-US" sz="2800" kern="1200" dirty="0">
            <a:latin typeface="Arial" panose="020B0604020202020204" pitchFamily="34" charset="0"/>
            <a:cs typeface="Arial" panose="020B0604020202020204" pitchFamily="34" charset="0"/>
          </a:endParaRPr>
        </a:p>
      </dsp:txBody>
      <dsp:txXfrm rot="-5400000">
        <a:off x="3942517" y="482849"/>
        <a:ext cx="6873787" cy="2497938"/>
      </dsp:txXfrm>
    </dsp:sp>
    <dsp:sp modelId="{E03432D9-C8E6-4C4E-ADBC-1EB67327DEF9}">
      <dsp:nvSpPr>
        <dsp:cNvPr id="0" name=""/>
        <dsp:cNvSpPr/>
      </dsp:nvSpPr>
      <dsp:spPr>
        <a:xfrm>
          <a:off x="0" y="1691"/>
          <a:ext cx="3942516" cy="3460253"/>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1450" tIns="85725" rIns="171450" bIns="85725" numCol="1" spcCol="1270" anchor="ctr" anchorCtr="0">
          <a:noAutofit/>
        </a:bodyPr>
        <a:lstStyle/>
        <a:p>
          <a:pPr marL="0" lvl="0" indent="0" algn="ctr" defTabSz="2000250">
            <a:lnSpc>
              <a:spcPct val="90000"/>
            </a:lnSpc>
            <a:spcBef>
              <a:spcPct val="0"/>
            </a:spcBef>
            <a:spcAft>
              <a:spcPct val="35000"/>
            </a:spcAft>
            <a:buNone/>
          </a:pPr>
          <a:r>
            <a:rPr lang="fr-FR" sz="4500" kern="1200" dirty="0">
              <a:latin typeface="Arial" panose="020B0604020202020204" pitchFamily="34" charset="0"/>
              <a:cs typeface="Arial" panose="020B0604020202020204" pitchFamily="34" charset="0"/>
            </a:rPr>
            <a:t>Trois raisons principales pour dire </a:t>
          </a:r>
          <a:r>
            <a:rPr lang="fr-FR" sz="4500" kern="1200" dirty="0">
              <a:solidFill>
                <a:srgbClr val="FF0000"/>
              </a:solidFill>
              <a:latin typeface="Arial" panose="020B0604020202020204" pitchFamily="34" charset="0"/>
              <a:cs typeface="Arial" panose="020B0604020202020204" pitchFamily="34" charset="0"/>
            </a:rPr>
            <a:t>NON</a:t>
          </a:r>
          <a:r>
            <a:rPr lang="fr-FR" sz="4500" kern="1200" dirty="0">
              <a:latin typeface="Arial" panose="020B0604020202020204" pitchFamily="34" charset="0"/>
              <a:cs typeface="Arial" panose="020B0604020202020204" pitchFamily="34" charset="0"/>
            </a:rPr>
            <a:t>:</a:t>
          </a:r>
          <a:endParaRPr lang="en-US" sz="4500" kern="1200" dirty="0">
            <a:latin typeface="Arial" panose="020B0604020202020204" pitchFamily="34" charset="0"/>
            <a:cs typeface="Arial" panose="020B0604020202020204" pitchFamily="34" charset="0"/>
          </a:endParaRPr>
        </a:p>
      </dsp:txBody>
      <dsp:txXfrm>
        <a:off x="168916" y="170607"/>
        <a:ext cx="3604684" cy="312242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 tit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34B7AE-E8B3-CD43-B4E0-4CCE36622132}"/>
              </a:ext>
            </a:extLst>
          </p:cNvPr>
          <p:cNvSpPr>
            <a:spLocks noGrp="1"/>
          </p:cNvSpPr>
          <p:nvPr>
            <p:ph type="ctrTitle"/>
          </p:nvPr>
        </p:nvSpPr>
        <p:spPr>
          <a:xfrm>
            <a:off x="1524000" y="1122363"/>
            <a:ext cx="9144000" cy="2387600"/>
          </a:xfrm>
        </p:spPr>
        <p:txBody>
          <a:bodyPr anchor="b"/>
          <a:lstStyle>
            <a:lvl1pPr algn="ctr">
              <a:defRPr sz="6000" b="1">
                <a:solidFill>
                  <a:srgbClr val="76B600"/>
                </a:solidFill>
                <a:latin typeface="Arial" panose="020B0604020202020204" pitchFamily="34" charset="0"/>
                <a:cs typeface="Arial" panose="020B0604020202020204" pitchFamily="34" charset="0"/>
              </a:defRPr>
            </a:lvl1pPr>
          </a:lstStyle>
          <a:p>
            <a:r>
              <a:rPr lang="de-DE"/>
              <a:t>Mastertitelformat bearbeiten</a:t>
            </a:r>
            <a:endParaRPr lang="de-CH" dirty="0"/>
          </a:p>
        </p:txBody>
      </p:sp>
      <p:sp>
        <p:nvSpPr>
          <p:cNvPr id="3" name="Untertitel 2">
            <a:extLst>
              <a:ext uri="{FF2B5EF4-FFF2-40B4-BE49-F238E27FC236}">
                <a16:creationId xmlns:a16="http://schemas.microsoft.com/office/drawing/2014/main" id="{7172F644-4B24-3F42-83BD-25313D32334B}"/>
              </a:ext>
            </a:extLst>
          </p:cNvPr>
          <p:cNvSpPr>
            <a:spLocks noGrp="1"/>
          </p:cNvSpPr>
          <p:nvPr>
            <p:ph type="subTitle" idx="1"/>
          </p:nvPr>
        </p:nvSpPr>
        <p:spPr>
          <a:xfrm>
            <a:off x="1524000" y="3602038"/>
            <a:ext cx="9144000" cy="1655762"/>
          </a:xfrm>
        </p:spPr>
        <p:txBody>
          <a:bodyPr/>
          <a:lstStyle>
            <a:lvl1pPr marL="0" indent="0" algn="ctr">
              <a:buNone/>
              <a:defRPr sz="240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dirty="0"/>
          </a:p>
        </p:txBody>
      </p:sp>
      <p:sp>
        <p:nvSpPr>
          <p:cNvPr id="4" name="Datumsplatzhalter 3">
            <a:extLst>
              <a:ext uri="{FF2B5EF4-FFF2-40B4-BE49-F238E27FC236}">
                <a16:creationId xmlns:a16="http://schemas.microsoft.com/office/drawing/2014/main" id="{EFB2BA5E-FC75-754D-B186-4A002E86B5E1}"/>
              </a:ext>
            </a:extLst>
          </p:cNvPr>
          <p:cNvSpPr>
            <a:spLocks noGrp="1"/>
          </p:cNvSpPr>
          <p:nvPr>
            <p:ph type="dt" sz="half" idx="10"/>
          </p:nvPr>
        </p:nvSpPr>
        <p:spPr>
          <a:xfrm>
            <a:off x="4038600" y="6356350"/>
            <a:ext cx="2743200" cy="365125"/>
          </a:xfrm>
        </p:spPr>
        <p:txBody>
          <a:bodyPr/>
          <a:lstStyle>
            <a:lvl1pPr algn="l">
              <a:defRPr>
                <a:solidFill>
                  <a:schemeClr val="bg1"/>
                </a:solidFill>
              </a:defRPr>
            </a:lvl1pPr>
          </a:lstStyle>
          <a:p>
            <a:fld id="{ED9FF700-718E-9641-BDBA-D6CF98DB621C}" type="datetimeFigureOut">
              <a:rPr lang="de-CH" smtClean="0"/>
              <a:pPr/>
              <a:t>01.05.26</a:t>
            </a:fld>
            <a:endParaRPr lang="de-CH" dirty="0"/>
          </a:p>
        </p:txBody>
      </p:sp>
      <p:sp>
        <p:nvSpPr>
          <p:cNvPr id="5" name="Fußzeilenplatzhalter 4">
            <a:extLst>
              <a:ext uri="{FF2B5EF4-FFF2-40B4-BE49-F238E27FC236}">
                <a16:creationId xmlns:a16="http://schemas.microsoft.com/office/drawing/2014/main" id="{197ED881-1D0D-784C-8F79-ADBAE767C97D}"/>
              </a:ext>
            </a:extLst>
          </p:cNvPr>
          <p:cNvSpPr>
            <a:spLocks noGrp="1"/>
          </p:cNvSpPr>
          <p:nvPr>
            <p:ph type="ftr" sz="quarter" idx="11"/>
          </p:nvPr>
        </p:nvSpPr>
        <p:spPr>
          <a:xfrm>
            <a:off x="5867400" y="6356350"/>
            <a:ext cx="4114800" cy="365125"/>
          </a:xfrm>
        </p:spPr>
        <p:txBody>
          <a:bodyPr/>
          <a:lstStyle>
            <a:lvl1pPr>
              <a:defRPr>
                <a:solidFill>
                  <a:schemeClr val="bg1"/>
                </a:solidFill>
              </a:defRPr>
            </a:lvl1pPr>
          </a:lstStyle>
          <a:p>
            <a:endParaRPr lang="de-CH" dirty="0"/>
          </a:p>
        </p:txBody>
      </p:sp>
      <p:sp>
        <p:nvSpPr>
          <p:cNvPr id="6" name="Foliennummernplatzhalter 5">
            <a:extLst>
              <a:ext uri="{FF2B5EF4-FFF2-40B4-BE49-F238E27FC236}">
                <a16:creationId xmlns:a16="http://schemas.microsoft.com/office/drawing/2014/main" id="{B6910227-1D66-2940-8AF7-A5B2632BFE68}"/>
              </a:ext>
            </a:extLst>
          </p:cNvPr>
          <p:cNvSpPr>
            <a:spLocks noGrp="1"/>
          </p:cNvSpPr>
          <p:nvPr>
            <p:ph type="sldNum" sz="quarter" idx="12"/>
          </p:nvPr>
        </p:nvSpPr>
        <p:spPr/>
        <p:txBody>
          <a:bodyPr/>
          <a:lstStyle>
            <a:lvl1pPr>
              <a:defRPr>
                <a:solidFill>
                  <a:schemeClr val="bg1"/>
                </a:solidFill>
              </a:defRPr>
            </a:lvl1pPr>
          </a:lstStyle>
          <a:p>
            <a:fld id="{BFF60B6C-5A62-184C-B758-C51B7E0DEC6D}" type="slidenum">
              <a:rPr lang="de-CH" smtClean="0"/>
              <a:pPr/>
              <a:t>‹N°›</a:t>
            </a:fld>
            <a:endParaRPr lang="de-CH" dirty="0"/>
          </a:p>
        </p:txBody>
      </p:sp>
    </p:spTree>
    <p:extLst>
      <p:ext uri="{BB962C8B-B14F-4D97-AF65-F5344CB8AC3E}">
        <p14:creationId xmlns:p14="http://schemas.microsoft.com/office/powerpoint/2010/main" val="2265278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halt mit Überschrift - Contenu avec tit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5F4529-F63F-1746-A801-51B9A8904902}"/>
              </a:ext>
            </a:extLst>
          </p:cNvPr>
          <p:cNvSpPr>
            <a:spLocks noGrp="1"/>
          </p:cNvSpPr>
          <p:nvPr>
            <p:ph type="title"/>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de-DE"/>
              <a:t>Mastertitelformat bearbeiten</a:t>
            </a:r>
            <a:endParaRPr lang="de-CH" dirty="0"/>
          </a:p>
        </p:txBody>
      </p:sp>
      <p:sp>
        <p:nvSpPr>
          <p:cNvPr id="3" name="Inhaltsplatzhalter 2">
            <a:extLst>
              <a:ext uri="{FF2B5EF4-FFF2-40B4-BE49-F238E27FC236}">
                <a16:creationId xmlns:a16="http://schemas.microsoft.com/office/drawing/2014/main" id="{9DC581DF-F937-7148-A976-7533DEFD1A6C}"/>
              </a:ext>
            </a:extLst>
          </p:cNvPr>
          <p:cNvSpPr>
            <a:spLocks noGrp="1"/>
          </p:cNvSpPr>
          <p:nvPr>
            <p:ph idx="1"/>
          </p:nvPr>
        </p:nvSpPr>
        <p:spPr>
          <a:xfrm>
            <a:off x="5180012" y="2057400"/>
            <a:ext cx="6172200" cy="3446585"/>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Textplatzhalter 3">
            <a:extLst>
              <a:ext uri="{FF2B5EF4-FFF2-40B4-BE49-F238E27FC236}">
                <a16:creationId xmlns:a16="http://schemas.microsoft.com/office/drawing/2014/main" id="{ACD675C2-82D9-544E-B6B0-F25B48C6C500}"/>
              </a:ext>
            </a:extLst>
          </p:cNvPr>
          <p:cNvSpPr>
            <a:spLocks noGrp="1"/>
          </p:cNvSpPr>
          <p:nvPr>
            <p:ph type="body" sz="half" idx="2"/>
          </p:nvPr>
        </p:nvSpPr>
        <p:spPr>
          <a:xfrm>
            <a:off x="839788" y="2057400"/>
            <a:ext cx="3932237" cy="3446585"/>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8C631AAE-3E58-694D-AF33-B482B0FA7BE6}"/>
              </a:ext>
            </a:extLst>
          </p:cNvPr>
          <p:cNvSpPr>
            <a:spLocks noGrp="1"/>
          </p:cNvSpPr>
          <p:nvPr>
            <p:ph type="dt" sz="half" idx="10"/>
          </p:nvPr>
        </p:nvSpPr>
        <p:spPr/>
        <p:txBody>
          <a:bodyPr/>
          <a:lstStyle/>
          <a:p>
            <a:fld id="{ED9FF700-718E-9641-BDBA-D6CF98DB621C}" type="datetimeFigureOut">
              <a:rPr lang="de-CH" smtClean="0"/>
              <a:t>01.05.26</a:t>
            </a:fld>
            <a:endParaRPr lang="de-CH"/>
          </a:p>
        </p:txBody>
      </p:sp>
      <p:sp>
        <p:nvSpPr>
          <p:cNvPr id="6" name="Fußzeilenplatzhalter 5">
            <a:extLst>
              <a:ext uri="{FF2B5EF4-FFF2-40B4-BE49-F238E27FC236}">
                <a16:creationId xmlns:a16="http://schemas.microsoft.com/office/drawing/2014/main" id="{84AA0601-903E-6343-8DBE-2332CB22CAF3}"/>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50D4A258-48D9-4641-B970-FE3E0E05E051}"/>
              </a:ext>
            </a:extLst>
          </p:cNvPr>
          <p:cNvSpPr>
            <a:spLocks noGrp="1"/>
          </p:cNvSpPr>
          <p:nvPr>
            <p:ph type="sldNum" sz="quarter" idx="12"/>
          </p:nvPr>
        </p:nvSpPr>
        <p:spPr/>
        <p:txBody>
          <a:bodyPr/>
          <a:lstStyle/>
          <a:p>
            <a:fld id="{BFF60B6C-5A62-184C-B758-C51B7E0DEC6D}" type="slidenum">
              <a:rPr lang="de-CH" smtClean="0"/>
              <a:t>‹N°›</a:t>
            </a:fld>
            <a:endParaRPr lang="de-CH"/>
          </a:p>
        </p:txBody>
      </p:sp>
    </p:spTree>
    <p:extLst>
      <p:ext uri="{BB962C8B-B14F-4D97-AF65-F5344CB8AC3E}">
        <p14:creationId xmlns:p14="http://schemas.microsoft.com/office/powerpoint/2010/main" val="822263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ild mit Überschrift - Image avec tit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5BB6A9-E83B-E842-8FC0-6DB81C3DEB1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dirty="0"/>
          </a:p>
        </p:txBody>
      </p:sp>
      <p:sp>
        <p:nvSpPr>
          <p:cNvPr id="3" name="Bildplatzhalter 2">
            <a:extLst>
              <a:ext uri="{FF2B5EF4-FFF2-40B4-BE49-F238E27FC236}">
                <a16:creationId xmlns:a16="http://schemas.microsoft.com/office/drawing/2014/main" id="{6A5AE811-C70B-8C48-8756-EACEB7815605}"/>
              </a:ext>
            </a:extLst>
          </p:cNvPr>
          <p:cNvSpPr>
            <a:spLocks noGrp="1"/>
          </p:cNvSpPr>
          <p:nvPr>
            <p:ph type="pic" idx="1"/>
          </p:nvPr>
        </p:nvSpPr>
        <p:spPr>
          <a:xfrm>
            <a:off x="5183188" y="2057400"/>
            <a:ext cx="6172200" cy="3440723"/>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dirty="0"/>
          </a:p>
        </p:txBody>
      </p:sp>
      <p:sp>
        <p:nvSpPr>
          <p:cNvPr id="4" name="Textplatzhalter 3">
            <a:extLst>
              <a:ext uri="{FF2B5EF4-FFF2-40B4-BE49-F238E27FC236}">
                <a16:creationId xmlns:a16="http://schemas.microsoft.com/office/drawing/2014/main" id="{53987564-D454-A44E-8BBF-93502AE22ACE}"/>
              </a:ext>
            </a:extLst>
          </p:cNvPr>
          <p:cNvSpPr>
            <a:spLocks noGrp="1"/>
          </p:cNvSpPr>
          <p:nvPr>
            <p:ph type="body" sz="half" idx="2"/>
          </p:nvPr>
        </p:nvSpPr>
        <p:spPr>
          <a:xfrm>
            <a:off x="839788" y="2057400"/>
            <a:ext cx="3932237" cy="3440723"/>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E1B3703-B5D7-394D-BC6B-BF14BDB8618F}"/>
              </a:ext>
            </a:extLst>
          </p:cNvPr>
          <p:cNvSpPr>
            <a:spLocks noGrp="1"/>
          </p:cNvSpPr>
          <p:nvPr>
            <p:ph type="dt" sz="half" idx="10"/>
          </p:nvPr>
        </p:nvSpPr>
        <p:spPr/>
        <p:txBody>
          <a:bodyPr/>
          <a:lstStyle/>
          <a:p>
            <a:fld id="{ED9FF700-718E-9641-BDBA-D6CF98DB621C}" type="datetimeFigureOut">
              <a:rPr lang="de-CH" smtClean="0"/>
              <a:t>01.05.26</a:t>
            </a:fld>
            <a:endParaRPr lang="de-CH"/>
          </a:p>
        </p:txBody>
      </p:sp>
      <p:sp>
        <p:nvSpPr>
          <p:cNvPr id="6" name="Fußzeilenplatzhalter 5">
            <a:extLst>
              <a:ext uri="{FF2B5EF4-FFF2-40B4-BE49-F238E27FC236}">
                <a16:creationId xmlns:a16="http://schemas.microsoft.com/office/drawing/2014/main" id="{28CAD563-8452-8A45-AD93-18E63A606B61}"/>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E760A8D5-2F37-3645-9528-6AB5DF720AC7}"/>
              </a:ext>
            </a:extLst>
          </p:cNvPr>
          <p:cNvSpPr>
            <a:spLocks noGrp="1"/>
          </p:cNvSpPr>
          <p:nvPr>
            <p:ph type="sldNum" sz="quarter" idx="12"/>
          </p:nvPr>
        </p:nvSpPr>
        <p:spPr/>
        <p:txBody>
          <a:bodyPr/>
          <a:lstStyle/>
          <a:p>
            <a:fld id="{BFF60B6C-5A62-184C-B758-C51B7E0DEC6D}" type="slidenum">
              <a:rPr lang="de-CH" smtClean="0"/>
              <a:t>‹N°›</a:t>
            </a:fld>
            <a:endParaRPr lang="de-CH"/>
          </a:p>
        </p:txBody>
      </p:sp>
    </p:spTree>
    <p:extLst>
      <p:ext uri="{BB962C8B-B14F-4D97-AF65-F5344CB8AC3E}">
        <p14:creationId xmlns:p14="http://schemas.microsoft.com/office/powerpoint/2010/main" val="14119537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 tit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34B7AE-E8B3-CD43-B4E0-4CCE36622132}"/>
              </a:ext>
            </a:extLst>
          </p:cNvPr>
          <p:cNvSpPr>
            <a:spLocks noGrp="1"/>
          </p:cNvSpPr>
          <p:nvPr>
            <p:ph type="ctrTitle"/>
          </p:nvPr>
        </p:nvSpPr>
        <p:spPr>
          <a:xfrm>
            <a:off x="1524000" y="1122363"/>
            <a:ext cx="9144000" cy="2387600"/>
          </a:xfrm>
        </p:spPr>
        <p:txBody>
          <a:bodyPr anchor="b"/>
          <a:lstStyle>
            <a:lvl1pPr algn="ctr">
              <a:defRPr sz="6000" b="1">
                <a:solidFill>
                  <a:srgbClr val="76B600"/>
                </a:solidFill>
                <a:latin typeface="Arial" panose="020B0604020202020204" pitchFamily="34" charset="0"/>
                <a:cs typeface="Arial" panose="020B0604020202020204" pitchFamily="34" charset="0"/>
              </a:defRPr>
            </a:lvl1pPr>
          </a:lstStyle>
          <a:p>
            <a:r>
              <a:rPr lang="de-DE" dirty="0"/>
              <a:t>Mastertitelformat bearbeiten</a:t>
            </a:r>
            <a:endParaRPr lang="de-CH" dirty="0"/>
          </a:p>
        </p:txBody>
      </p:sp>
      <p:sp>
        <p:nvSpPr>
          <p:cNvPr id="3" name="Untertitel 2">
            <a:extLst>
              <a:ext uri="{FF2B5EF4-FFF2-40B4-BE49-F238E27FC236}">
                <a16:creationId xmlns:a16="http://schemas.microsoft.com/office/drawing/2014/main" id="{7172F644-4B24-3F42-83BD-25313D32334B}"/>
              </a:ext>
            </a:extLst>
          </p:cNvPr>
          <p:cNvSpPr>
            <a:spLocks noGrp="1"/>
          </p:cNvSpPr>
          <p:nvPr>
            <p:ph type="subTitle" idx="1"/>
          </p:nvPr>
        </p:nvSpPr>
        <p:spPr>
          <a:xfrm>
            <a:off x="1524000" y="3602038"/>
            <a:ext cx="9144000" cy="1655762"/>
          </a:xfrm>
        </p:spPr>
        <p:txBody>
          <a:bodyPr/>
          <a:lstStyle>
            <a:lvl1pPr marL="0" indent="0" algn="ctr">
              <a:buNone/>
              <a:defRPr sz="240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dirty="0"/>
          </a:p>
        </p:txBody>
      </p:sp>
      <p:sp>
        <p:nvSpPr>
          <p:cNvPr id="4" name="Datumsplatzhalter 3">
            <a:extLst>
              <a:ext uri="{FF2B5EF4-FFF2-40B4-BE49-F238E27FC236}">
                <a16:creationId xmlns:a16="http://schemas.microsoft.com/office/drawing/2014/main" id="{EFB2BA5E-FC75-754D-B186-4A002E86B5E1}"/>
              </a:ext>
            </a:extLst>
          </p:cNvPr>
          <p:cNvSpPr>
            <a:spLocks noGrp="1"/>
          </p:cNvSpPr>
          <p:nvPr>
            <p:ph type="dt" sz="half" idx="10"/>
          </p:nvPr>
        </p:nvSpPr>
        <p:spPr>
          <a:xfrm>
            <a:off x="4038600" y="6356350"/>
            <a:ext cx="2743200" cy="365125"/>
          </a:xfrm>
        </p:spPr>
        <p:txBody>
          <a:bodyPr/>
          <a:lstStyle>
            <a:lvl1pPr algn="l">
              <a:defRPr>
                <a:solidFill>
                  <a:schemeClr val="bg1"/>
                </a:solidFill>
              </a:defRPr>
            </a:lvl1pPr>
          </a:lstStyle>
          <a:p>
            <a:fld id="{ED9FF700-718E-9641-BDBA-D6CF98DB621C}" type="datetimeFigureOut">
              <a:rPr lang="de-CH" smtClean="0"/>
              <a:pPr/>
              <a:t>01.05.26</a:t>
            </a:fld>
            <a:endParaRPr lang="de-CH" dirty="0"/>
          </a:p>
        </p:txBody>
      </p:sp>
      <p:sp>
        <p:nvSpPr>
          <p:cNvPr id="5" name="Fußzeilenplatzhalter 4">
            <a:extLst>
              <a:ext uri="{FF2B5EF4-FFF2-40B4-BE49-F238E27FC236}">
                <a16:creationId xmlns:a16="http://schemas.microsoft.com/office/drawing/2014/main" id="{197ED881-1D0D-784C-8F79-ADBAE767C97D}"/>
              </a:ext>
            </a:extLst>
          </p:cNvPr>
          <p:cNvSpPr>
            <a:spLocks noGrp="1"/>
          </p:cNvSpPr>
          <p:nvPr>
            <p:ph type="ftr" sz="quarter" idx="11"/>
          </p:nvPr>
        </p:nvSpPr>
        <p:spPr>
          <a:xfrm>
            <a:off x="5867400" y="6356350"/>
            <a:ext cx="4114800" cy="365125"/>
          </a:xfrm>
        </p:spPr>
        <p:txBody>
          <a:bodyPr/>
          <a:lstStyle>
            <a:lvl1pPr>
              <a:defRPr>
                <a:solidFill>
                  <a:schemeClr val="bg1"/>
                </a:solidFill>
              </a:defRPr>
            </a:lvl1pPr>
          </a:lstStyle>
          <a:p>
            <a:endParaRPr lang="de-CH" dirty="0"/>
          </a:p>
        </p:txBody>
      </p:sp>
      <p:sp>
        <p:nvSpPr>
          <p:cNvPr id="6" name="Foliennummernplatzhalter 5">
            <a:extLst>
              <a:ext uri="{FF2B5EF4-FFF2-40B4-BE49-F238E27FC236}">
                <a16:creationId xmlns:a16="http://schemas.microsoft.com/office/drawing/2014/main" id="{B6910227-1D66-2940-8AF7-A5B2632BFE68}"/>
              </a:ext>
            </a:extLst>
          </p:cNvPr>
          <p:cNvSpPr>
            <a:spLocks noGrp="1"/>
          </p:cNvSpPr>
          <p:nvPr>
            <p:ph type="sldNum" sz="quarter" idx="12"/>
          </p:nvPr>
        </p:nvSpPr>
        <p:spPr/>
        <p:txBody>
          <a:bodyPr/>
          <a:lstStyle>
            <a:lvl1pPr>
              <a:defRPr>
                <a:solidFill>
                  <a:schemeClr val="bg1"/>
                </a:solidFill>
              </a:defRPr>
            </a:lvl1pPr>
          </a:lstStyle>
          <a:p>
            <a:fld id="{BFF60B6C-5A62-184C-B758-C51B7E0DEC6D}" type="slidenum">
              <a:rPr lang="de-CH" smtClean="0"/>
              <a:pPr/>
              <a:t>‹N°›</a:t>
            </a:fld>
            <a:endParaRPr lang="de-CH" dirty="0"/>
          </a:p>
        </p:txBody>
      </p:sp>
    </p:spTree>
    <p:extLst>
      <p:ext uri="{BB962C8B-B14F-4D97-AF65-F5344CB8AC3E}">
        <p14:creationId xmlns:p14="http://schemas.microsoft.com/office/powerpoint/2010/main" val="873249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er - v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534CEC-CF8D-8F49-98C7-FAE0E3A8CAA0}"/>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62767AEA-85CB-8944-9C85-FEE469029D81}"/>
              </a:ext>
            </a:extLst>
          </p:cNvPr>
          <p:cNvSpPr>
            <a:spLocks noGrp="1"/>
          </p:cNvSpPr>
          <p:nvPr>
            <p:ph type="dt" sz="half" idx="10"/>
          </p:nvPr>
        </p:nvSpPr>
        <p:spPr/>
        <p:txBody>
          <a:bodyPr/>
          <a:lstStyle/>
          <a:p>
            <a:fld id="{ED9FF700-718E-9641-BDBA-D6CF98DB621C}" type="datetimeFigureOut">
              <a:rPr lang="de-CH" smtClean="0"/>
              <a:pPr/>
              <a:t>01.05.26</a:t>
            </a:fld>
            <a:endParaRPr lang="de-CH" dirty="0"/>
          </a:p>
        </p:txBody>
      </p:sp>
      <p:sp>
        <p:nvSpPr>
          <p:cNvPr id="4" name="Fußzeilenplatzhalter 3">
            <a:extLst>
              <a:ext uri="{FF2B5EF4-FFF2-40B4-BE49-F238E27FC236}">
                <a16:creationId xmlns:a16="http://schemas.microsoft.com/office/drawing/2014/main" id="{0208D138-ECB0-E94F-8B60-A3215580D61E}"/>
              </a:ext>
            </a:extLst>
          </p:cNvPr>
          <p:cNvSpPr>
            <a:spLocks noGrp="1"/>
          </p:cNvSpPr>
          <p:nvPr>
            <p:ph type="ftr" sz="quarter" idx="11"/>
          </p:nvPr>
        </p:nvSpPr>
        <p:spPr/>
        <p:txBody>
          <a:bodyPr/>
          <a:lstStyle/>
          <a:p>
            <a:endParaRPr lang="de-CH" dirty="0"/>
          </a:p>
        </p:txBody>
      </p:sp>
      <p:sp>
        <p:nvSpPr>
          <p:cNvPr id="5" name="Foliennummernplatzhalter 4">
            <a:extLst>
              <a:ext uri="{FF2B5EF4-FFF2-40B4-BE49-F238E27FC236}">
                <a16:creationId xmlns:a16="http://schemas.microsoft.com/office/drawing/2014/main" id="{4AFFC6BF-52CE-134E-A40C-58FC61BB215C}"/>
              </a:ext>
            </a:extLst>
          </p:cNvPr>
          <p:cNvSpPr>
            <a:spLocks noGrp="1"/>
          </p:cNvSpPr>
          <p:nvPr>
            <p:ph type="sldNum" sz="quarter" idx="12"/>
          </p:nvPr>
        </p:nvSpPr>
        <p:spPr/>
        <p:txBody>
          <a:bodyPr/>
          <a:lstStyle/>
          <a:p>
            <a:fld id="{BFF60B6C-5A62-184C-B758-C51B7E0DEC6D}" type="slidenum">
              <a:rPr lang="de-CH" smtClean="0"/>
              <a:pPr/>
              <a:t>‹N°›</a:t>
            </a:fld>
            <a:endParaRPr lang="de-CH" dirty="0"/>
          </a:p>
        </p:txBody>
      </p:sp>
    </p:spTree>
    <p:extLst>
      <p:ext uri="{BB962C8B-B14F-4D97-AF65-F5344CB8AC3E}">
        <p14:creationId xmlns:p14="http://schemas.microsoft.com/office/powerpoint/2010/main" val="1555388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 Titre et contenu">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7981EE-1B08-4241-A9F3-3DFE7EE32B30}"/>
              </a:ext>
            </a:extLst>
          </p:cNvPr>
          <p:cNvSpPr>
            <a:spLocks noGrp="1"/>
          </p:cNvSpPr>
          <p:nvPr>
            <p:ph type="title"/>
          </p:nvPr>
        </p:nvSpPr>
        <p:spPr/>
        <p:txBody>
          <a:bodyPr/>
          <a:lstStyle>
            <a:lvl1pPr>
              <a:defRPr b="1">
                <a:solidFill>
                  <a:srgbClr val="76B600"/>
                </a:solidFill>
                <a:latin typeface="Arial" panose="020B0604020202020204" pitchFamily="34" charset="0"/>
                <a:cs typeface="Arial" panose="020B0604020202020204" pitchFamily="34" charset="0"/>
              </a:defRPr>
            </a:lvl1pPr>
          </a:lstStyle>
          <a:p>
            <a:r>
              <a:rPr lang="de-DE"/>
              <a:t>Mastertitelformat bearbeiten</a:t>
            </a:r>
            <a:endParaRPr lang="de-CH" dirty="0"/>
          </a:p>
        </p:txBody>
      </p:sp>
      <p:sp>
        <p:nvSpPr>
          <p:cNvPr id="3" name="Inhaltsplatzhalter 2">
            <a:extLst>
              <a:ext uri="{FF2B5EF4-FFF2-40B4-BE49-F238E27FC236}">
                <a16:creationId xmlns:a16="http://schemas.microsoft.com/office/drawing/2014/main" id="{3F0A40E6-94A8-5B48-8E99-4DEB7CFE06AB}"/>
              </a:ext>
            </a:extLst>
          </p:cNvPr>
          <p:cNvSpPr>
            <a:spLocks noGrp="1"/>
          </p:cNvSpPr>
          <p:nvPr>
            <p:ph idx="1"/>
          </p:nvPr>
        </p:nvSpPr>
        <p:spPr>
          <a:xfrm>
            <a:off x="838200" y="1825625"/>
            <a:ext cx="10515600" cy="3713529"/>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Datumsplatzhalter 3">
            <a:extLst>
              <a:ext uri="{FF2B5EF4-FFF2-40B4-BE49-F238E27FC236}">
                <a16:creationId xmlns:a16="http://schemas.microsoft.com/office/drawing/2014/main" id="{A8A2668C-DB3C-4845-AEF8-9C31C45A524C}"/>
              </a:ext>
            </a:extLst>
          </p:cNvPr>
          <p:cNvSpPr>
            <a:spLocks noGrp="1"/>
          </p:cNvSpPr>
          <p:nvPr>
            <p:ph type="dt" sz="half" idx="10"/>
          </p:nvPr>
        </p:nvSpPr>
        <p:spPr/>
        <p:txBody>
          <a:bodyPr/>
          <a:lstStyle/>
          <a:p>
            <a:fld id="{ED9FF700-718E-9641-BDBA-D6CF98DB621C}" type="datetimeFigureOut">
              <a:rPr lang="de-CH" smtClean="0"/>
              <a:t>01.05.26</a:t>
            </a:fld>
            <a:endParaRPr lang="de-CH"/>
          </a:p>
        </p:txBody>
      </p:sp>
      <p:sp>
        <p:nvSpPr>
          <p:cNvPr id="5" name="Fußzeilenplatzhalter 4">
            <a:extLst>
              <a:ext uri="{FF2B5EF4-FFF2-40B4-BE49-F238E27FC236}">
                <a16:creationId xmlns:a16="http://schemas.microsoft.com/office/drawing/2014/main" id="{09C88C1B-5350-4F4C-B57B-44ECBDAE6DE4}"/>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41803E47-A1BF-A14D-8687-214F021BDE18}"/>
              </a:ext>
            </a:extLst>
          </p:cNvPr>
          <p:cNvSpPr>
            <a:spLocks noGrp="1"/>
          </p:cNvSpPr>
          <p:nvPr>
            <p:ph type="sldNum" sz="quarter" idx="12"/>
          </p:nvPr>
        </p:nvSpPr>
        <p:spPr/>
        <p:txBody>
          <a:bodyPr/>
          <a:lstStyle/>
          <a:p>
            <a:fld id="{BFF60B6C-5A62-184C-B758-C51B7E0DEC6D}" type="slidenum">
              <a:rPr lang="de-CH" smtClean="0"/>
              <a:t>‹N°›</a:t>
            </a:fld>
            <a:endParaRPr lang="de-CH"/>
          </a:p>
        </p:txBody>
      </p:sp>
    </p:spTree>
    <p:extLst>
      <p:ext uri="{BB962C8B-B14F-4D97-AF65-F5344CB8AC3E}">
        <p14:creationId xmlns:p14="http://schemas.microsoft.com/office/powerpoint/2010/main" val="2249985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 - Titre de la sec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C1A9F3-F2D3-014D-8BEF-504E18E703E2}"/>
              </a:ext>
            </a:extLst>
          </p:cNvPr>
          <p:cNvSpPr>
            <a:spLocks noGrp="1"/>
          </p:cNvSpPr>
          <p:nvPr>
            <p:ph type="title"/>
          </p:nvPr>
        </p:nvSpPr>
        <p:spPr>
          <a:xfrm>
            <a:off x="831850" y="1709738"/>
            <a:ext cx="10515600" cy="2852737"/>
          </a:xfrm>
        </p:spPr>
        <p:txBody>
          <a:bodyPr anchor="b"/>
          <a:lstStyle>
            <a:lvl1pPr>
              <a:defRPr sz="6000" b="1">
                <a:solidFill>
                  <a:srgbClr val="76B600"/>
                </a:solidFill>
                <a:latin typeface="Arial" panose="020B0604020202020204" pitchFamily="34" charset="0"/>
                <a:cs typeface="Arial" panose="020B0604020202020204" pitchFamily="34" charset="0"/>
              </a:defRPr>
            </a:lvl1pPr>
          </a:lstStyle>
          <a:p>
            <a:r>
              <a:rPr lang="de-DE"/>
              <a:t>Mastertitelformat bearbeiten</a:t>
            </a:r>
            <a:endParaRPr lang="de-CH" dirty="0"/>
          </a:p>
        </p:txBody>
      </p:sp>
      <p:sp>
        <p:nvSpPr>
          <p:cNvPr id="3" name="Textplatzhalter 2">
            <a:extLst>
              <a:ext uri="{FF2B5EF4-FFF2-40B4-BE49-F238E27FC236}">
                <a16:creationId xmlns:a16="http://schemas.microsoft.com/office/drawing/2014/main" id="{D68D2B26-1288-5A44-9F46-871645C3BEF1}"/>
              </a:ext>
            </a:extLst>
          </p:cNvPr>
          <p:cNvSpPr>
            <a:spLocks noGrp="1"/>
          </p:cNvSpPr>
          <p:nvPr>
            <p:ph type="body" idx="1"/>
          </p:nvPr>
        </p:nvSpPr>
        <p:spPr>
          <a:xfrm>
            <a:off x="831850" y="4589464"/>
            <a:ext cx="10515600" cy="990722"/>
          </a:xfrm>
        </p:spPr>
        <p:txBody>
          <a:bodyPr/>
          <a:lstStyle>
            <a:lvl1pPr marL="0" indent="0">
              <a:buNone/>
              <a:defRPr sz="2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63A712FA-1487-E544-B50F-117BF17FA972}"/>
              </a:ext>
            </a:extLst>
          </p:cNvPr>
          <p:cNvSpPr>
            <a:spLocks noGrp="1"/>
          </p:cNvSpPr>
          <p:nvPr>
            <p:ph type="dt" sz="half" idx="10"/>
          </p:nvPr>
        </p:nvSpPr>
        <p:spPr>
          <a:xfrm>
            <a:off x="4038600" y="6356350"/>
            <a:ext cx="2743200" cy="365125"/>
          </a:xfrm>
        </p:spPr>
        <p:txBody>
          <a:bodyPr/>
          <a:lstStyle>
            <a:lvl1pPr>
              <a:defRPr>
                <a:solidFill>
                  <a:schemeClr val="bg1"/>
                </a:solidFill>
              </a:defRPr>
            </a:lvl1pPr>
          </a:lstStyle>
          <a:p>
            <a:fld id="{ED9FF700-718E-9641-BDBA-D6CF98DB621C}" type="datetimeFigureOut">
              <a:rPr lang="de-CH" smtClean="0"/>
              <a:pPr/>
              <a:t>01.05.26</a:t>
            </a:fld>
            <a:endParaRPr lang="de-CH" dirty="0"/>
          </a:p>
        </p:txBody>
      </p:sp>
      <p:sp>
        <p:nvSpPr>
          <p:cNvPr id="5" name="Fußzeilenplatzhalter 4">
            <a:extLst>
              <a:ext uri="{FF2B5EF4-FFF2-40B4-BE49-F238E27FC236}">
                <a16:creationId xmlns:a16="http://schemas.microsoft.com/office/drawing/2014/main" id="{5E10FEF0-ACD3-364F-92DD-EC7E2425EB4B}"/>
              </a:ext>
            </a:extLst>
          </p:cNvPr>
          <p:cNvSpPr>
            <a:spLocks noGrp="1"/>
          </p:cNvSpPr>
          <p:nvPr>
            <p:ph type="ftr" sz="quarter" idx="11"/>
          </p:nvPr>
        </p:nvSpPr>
        <p:spPr>
          <a:xfrm>
            <a:off x="5867400" y="6356350"/>
            <a:ext cx="4114800" cy="365125"/>
          </a:xfrm>
        </p:spPr>
        <p:txBody>
          <a:bodyPr/>
          <a:lstStyle>
            <a:lvl1pPr>
              <a:defRPr>
                <a:solidFill>
                  <a:schemeClr val="bg1"/>
                </a:solidFill>
              </a:defRPr>
            </a:lvl1pPr>
          </a:lstStyle>
          <a:p>
            <a:endParaRPr lang="de-CH" dirty="0"/>
          </a:p>
        </p:txBody>
      </p:sp>
      <p:sp>
        <p:nvSpPr>
          <p:cNvPr id="6" name="Foliennummernplatzhalter 5">
            <a:extLst>
              <a:ext uri="{FF2B5EF4-FFF2-40B4-BE49-F238E27FC236}">
                <a16:creationId xmlns:a16="http://schemas.microsoft.com/office/drawing/2014/main" id="{5D260FED-D46F-3B41-B802-FD743D17CED2}"/>
              </a:ext>
            </a:extLst>
          </p:cNvPr>
          <p:cNvSpPr>
            <a:spLocks noGrp="1"/>
          </p:cNvSpPr>
          <p:nvPr>
            <p:ph type="sldNum" sz="quarter" idx="12"/>
          </p:nvPr>
        </p:nvSpPr>
        <p:spPr/>
        <p:txBody>
          <a:bodyPr/>
          <a:lstStyle>
            <a:lvl1pPr>
              <a:defRPr>
                <a:solidFill>
                  <a:schemeClr val="bg1"/>
                </a:solidFill>
              </a:defRPr>
            </a:lvl1pPr>
          </a:lstStyle>
          <a:p>
            <a:fld id="{BFF60B6C-5A62-184C-B758-C51B7E0DEC6D}" type="slidenum">
              <a:rPr lang="de-CH" smtClean="0"/>
              <a:pPr/>
              <a:t>‹N°›</a:t>
            </a:fld>
            <a:endParaRPr lang="de-CH" dirty="0"/>
          </a:p>
        </p:txBody>
      </p:sp>
    </p:spTree>
    <p:extLst>
      <p:ext uri="{BB962C8B-B14F-4D97-AF65-F5344CB8AC3E}">
        <p14:creationId xmlns:p14="http://schemas.microsoft.com/office/powerpoint/2010/main" val="13820088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 Deux contenus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6692C-A26B-334B-A728-A8817AD6BBA5}"/>
              </a:ext>
            </a:extLst>
          </p:cNvPr>
          <p:cNvSpPr>
            <a:spLocks noGrp="1"/>
          </p:cNvSpPr>
          <p:nvPr>
            <p:ph type="title"/>
          </p:nvPr>
        </p:nvSpPr>
        <p:spPr/>
        <p:txBody>
          <a:bodyPr/>
          <a:lstStyle>
            <a:lvl1pPr>
              <a:defRPr b="1">
                <a:solidFill>
                  <a:srgbClr val="76B600"/>
                </a:solidFill>
                <a:latin typeface="Arial" panose="020B0604020202020204" pitchFamily="34" charset="0"/>
                <a:cs typeface="Arial" panose="020B0604020202020204" pitchFamily="34" charset="0"/>
              </a:defRPr>
            </a:lvl1pPr>
          </a:lstStyle>
          <a:p>
            <a:r>
              <a:rPr lang="de-DE"/>
              <a:t>Mastertitelformat bearbeiten</a:t>
            </a:r>
            <a:endParaRPr lang="de-CH" dirty="0"/>
          </a:p>
        </p:txBody>
      </p:sp>
      <p:sp>
        <p:nvSpPr>
          <p:cNvPr id="3" name="Inhaltsplatzhalter 2">
            <a:extLst>
              <a:ext uri="{FF2B5EF4-FFF2-40B4-BE49-F238E27FC236}">
                <a16:creationId xmlns:a16="http://schemas.microsoft.com/office/drawing/2014/main" id="{00145AC8-940F-314E-AC54-0B465203D143}"/>
              </a:ext>
            </a:extLst>
          </p:cNvPr>
          <p:cNvSpPr>
            <a:spLocks noGrp="1"/>
          </p:cNvSpPr>
          <p:nvPr>
            <p:ph sz="half" idx="1"/>
          </p:nvPr>
        </p:nvSpPr>
        <p:spPr>
          <a:xfrm>
            <a:off x="838200" y="1825625"/>
            <a:ext cx="5181600" cy="366077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Inhaltsplatzhalter 3">
            <a:extLst>
              <a:ext uri="{FF2B5EF4-FFF2-40B4-BE49-F238E27FC236}">
                <a16:creationId xmlns:a16="http://schemas.microsoft.com/office/drawing/2014/main" id="{2A064BFD-4A5E-7B4C-B659-63620AB751BD}"/>
              </a:ext>
            </a:extLst>
          </p:cNvPr>
          <p:cNvSpPr>
            <a:spLocks noGrp="1"/>
          </p:cNvSpPr>
          <p:nvPr>
            <p:ph sz="half" idx="2"/>
          </p:nvPr>
        </p:nvSpPr>
        <p:spPr>
          <a:xfrm>
            <a:off x="6172200" y="1825625"/>
            <a:ext cx="5181600" cy="366077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Datumsplatzhalter 4">
            <a:extLst>
              <a:ext uri="{FF2B5EF4-FFF2-40B4-BE49-F238E27FC236}">
                <a16:creationId xmlns:a16="http://schemas.microsoft.com/office/drawing/2014/main" id="{44A2E9EF-D4D3-4944-BF6F-D58D7F2BFDDC}"/>
              </a:ext>
            </a:extLst>
          </p:cNvPr>
          <p:cNvSpPr>
            <a:spLocks noGrp="1"/>
          </p:cNvSpPr>
          <p:nvPr>
            <p:ph type="dt" sz="half" idx="10"/>
          </p:nvPr>
        </p:nvSpPr>
        <p:spPr/>
        <p:txBody>
          <a:bodyPr/>
          <a:lstStyle/>
          <a:p>
            <a:fld id="{ED9FF700-718E-9641-BDBA-D6CF98DB621C}" type="datetimeFigureOut">
              <a:rPr lang="de-CH" smtClean="0"/>
              <a:t>01.05.26</a:t>
            </a:fld>
            <a:endParaRPr lang="de-CH"/>
          </a:p>
        </p:txBody>
      </p:sp>
      <p:sp>
        <p:nvSpPr>
          <p:cNvPr id="6" name="Fußzeilenplatzhalter 5">
            <a:extLst>
              <a:ext uri="{FF2B5EF4-FFF2-40B4-BE49-F238E27FC236}">
                <a16:creationId xmlns:a16="http://schemas.microsoft.com/office/drawing/2014/main" id="{8C590626-95CC-4F4F-B1F4-C6E3FBAC0B8C}"/>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88B1E706-0E3F-324B-B074-0458B5B19996}"/>
              </a:ext>
            </a:extLst>
          </p:cNvPr>
          <p:cNvSpPr>
            <a:spLocks noGrp="1"/>
          </p:cNvSpPr>
          <p:nvPr>
            <p:ph type="sldNum" sz="quarter" idx="12"/>
          </p:nvPr>
        </p:nvSpPr>
        <p:spPr/>
        <p:txBody>
          <a:bodyPr/>
          <a:lstStyle/>
          <a:p>
            <a:fld id="{BFF60B6C-5A62-184C-B758-C51B7E0DEC6D}" type="slidenum">
              <a:rPr lang="de-CH" smtClean="0"/>
              <a:t>‹N°›</a:t>
            </a:fld>
            <a:endParaRPr lang="de-CH"/>
          </a:p>
        </p:txBody>
      </p:sp>
    </p:spTree>
    <p:extLst>
      <p:ext uri="{BB962C8B-B14F-4D97-AF65-F5344CB8AC3E}">
        <p14:creationId xmlns:p14="http://schemas.microsoft.com/office/powerpoint/2010/main" val="20044487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 Comparais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1AD3C2-47F8-304C-B340-D0A26D64F970}"/>
              </a:ext>
            </a:extLst>
          </p:cNvPr>
          <p:cNvSpPr>
            <a:spLocks noGrp="1"/>
          </p:cNvSpPr>
          <p:nvPr>
            <p:ph type="title"/>
          </p:nvPr>
        </p:nvSpPr>
        <p:spPr>
          <a:xfrm>
            <a:off x="839788" y="365125"/>
            <a:ext cx="10515600" cy="1325563"/>
          </a:xfrm>
        </p:spPr>
        <p:txBody>
          <a:bodyPr/>
          <a:lstStyle>
            <a:lvl1pPr>
              <a:defRPr b="1">
                <a:solidFill>
                  <a:srgbClr val="76B600"/>
                </a:solidFill>
                <a:latin typeface="Arial" panose="020B0604020202020204" pitchFamily="34" charset="0"/>
                <a:cs typeface="Arial" panose="020B0604020202020204" pitchFamily="34" charset="0"/>
              </a:defRPr>
            </a:lvl1pPr>
          </a:lstStyle>
          <a:p>
            <a:r>
              <a:rPr lang="de-DE"/>
              <a:t>Mastertitelformat bearbeiten</a:t>
            </a:r>
            <a:endParaRPr lang="de-CH" dirty="0"/>
          </a:p>
        </p:txBody>
      </p:sp>
      <p:sp>
        <p:nvSpPr>
          <p:cNvPr id="3" name="Textplatzhalter 2">
            <a:extLst>
              <a:ext uri="{FF2B5EF4-FFF2-40B4-BE49-F238E27FC236}">
                <a16:creationId xmlns:a16="http://schemas.microsoft.com/office/drawing/2014/main" id="{8FAED17C-96A5-F049-8CE5-98C47F58314F}"/>
              </a:ext>
            </a:extLst>
          </p:cNvPr>
          <p:cNvSpPr>
            <a:spLocks noGrp="1"/>
          </p:cNvSpPr>
          <p:nvPr>
            <p:ph type="body" idx="1"/>
          </p:nvPr>
        </p:nvSpPr>
        <p:spPr>
          <a:xfrm>
            <a:off x="839788" y="1681163"/>
            <a:ext cx="5157787" cy="823912"/>
          </a:xfrm>
        </p:spPr>
        <p:txBody>
          <a:bodyPr anchor="b"/>
          <a:lstStyle>
            <a:lvl1pPr marL="0" indent="0">
              <a:buNone/>
              <a:defRPr sz="2400" b="1">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5FA96492-5B80-3748-A801-893D37F3428C}"/>
              </a:ext>
            </a:extLst>
          </p:cNvPr>
          <p:cNvSpPr>
            <a:spLocks noGrp="1"/>
          </p:cNvSpPr>
          <p:nvPr>
            <p:ph sz="half" idx="2"/>
          </p:nvPr>
        </p:nvSpPr>
        <p:spPr>
          <a:xfrm>
            <a:off x="839788" y="2505074"/>
            <a:ext cx="5157787" cy="293836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Textplatzhalter 4">
            <a:extLst>
              <a:ext uri="{FF2B5EF4-FFF2-40B4-BE49-F238E27FC236}">
                <a16:creationId xmlns:a16="http://schemas.microsoft.com/office/drawing/2014/main" id="{24705127-DAC5-344F-BDE0-D73EB337BF19}"/>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7472D079-3E8D-DA4F-87B1-1F6595D17A74}"/>
              </a:ext>
            </a:extLst>
          </p:cNvPr>
          <p:cNvSpPr>
            <a:spLocks noGrp="1"/>
          </p:cNvSpPr>
          <p:nvPr>
            <p:ph sz="quarter" idx="4"/>
          </p:nvPr>
        </p:nvSpPr>
        <p:spPr>
          <a:xfrm>
            <a:off x="6172200" y="2505075"/>
            <a:ext cx="5183188" cy="2938366"/>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Datumsplatzhalter 6">
            <a:extLst>
              <a:ext uri="{FF2B5EF4-FFF2-40B4-BE49-F238E27FC236}">
                <a16:creationId xmlns:a16="http://schemas.microsoft.com/office/drawing/2014/main" id="{9DEDC3E5-86E6-A145-A0D5-B718CA2A6256}"/>
              </a:ext>
            </a:extLst>
          </p:cNvPr>
          <p:cNvSpPr>
            <a:spLocks noGrp="1"/>
          </p:cNvSpPr>
          <p:nvPr>
            <p:ph type="dt" sz="half" idx="10"/>
          </p:nvPr>
        </p:nvSpPr>
        <p:spPr/>
        <p:txBody>
          <a:bodyPr/>
          <a:lstStyle/>
          <a:p>
            <a:fld id="{ED9FF700-718E-9641-BDBA-D6CF98DB621C}" type="datetimeFigureOut">
              <a:rPr lang="de-CH" smtClean="0"/>
              <a:t>01.05.26</a:t>
            </a:fld>
            <a:endParaRPr lang="de-CH"/>
          </a:p>
        </p:txBody>
      </p:sp>
      <p:sp>
        <p:nvSpPr>
          <p:cNvPr id="8" name="Fußzeilenplatzhalter 7">
            <a:extLst>
              <a:ext uri="{FF2B5EF4-FFF2-40B4-BE49-F238E27FC236}">
                <a16:creationId xmlns:a16="http://schemas.microsoft.com/office/drawing/2014/main" id="{54BE13F1-16E1-8049-8F1A-FF06A95F2FE4}"/>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7DDDBB5D-19D6-884A-9FB3-3315A6E3F747}"/>
              </a:ext>
            </a:extLst>
          </p:cNvPr>
          <p:cNvSpPr>
            <a:spLocks noGrp="1"/>
          </p:cNvSpPr>
          <p:nvPr>
            <p:ph type="sldNum" sz="quarter" idx="12"/>
          </p:nvPr>
        </p:nvSpPr>
        <p:spPr/>
        <p:txBody>
          <a:bodyPr/>
          <a:lstStyle/>
          <a:p>
            <a:fld id="{BFF60B6C-5A62-184C-B758-C51B7E0DEC6D}" type="slidenum">
              <a:rPr lang="de-CH" smtClean="0"/>
              <a:t>‹N°›</a:t>
            </a:fld>
            <a:endParaRPr lang="de-CH"/>
          </a:p>
        </p:txBody>
      </p:sp>
    </p:spTree>
    <p:extLst>
      <p:ext uri="{BB962C8B-B14F-4D97-AF65-F5344CB8AC3E}">
        <p14:creationId xmlns:p14="http://schemas.microsoft.com/office/powerpoint/2010/main" val="16990734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Inhalt mit Überschrift - Contenu avec tit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5F4529-F63F-1746-A801-51B9A8904902}"/>
              </a:ext>
            </a:extLst>
          </p:cNvPr>
          <p:cNvSpPr>
            <a:spLocks noGrp="1"/>
          </p:cNvSpPr>
          <p:nvPr>
            <p:ph type="title"/>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de-DE"/>
              <a:t>Mastertitelformat bearbeiten</a:t>
            </a:r>
            <a:endParaRPr lang="de-CH" dirty="0"/>
          </a:p>
        </p:txBody>
      </p:sp>
      <p:sp>
        <p:nvSpPr>
          <p:cNvPr id="3" name="Inhaltsplatzhalter 2">
            <a:extLst>
              <a:ext uri="{FF2B5EF4-FFF2-40B4-BE49-F238E27FC236}">
                <a16:creationId xmlns:a16="http://schemas.microsoft.com/office/drawing/2014/main" id="{9DC581DF-F937-7148-A976-7533DEFD1A6C}"/>
              </a:ext>
            </a:extLst>
          </p:cNvPr>
          <p:cNvSpPr>
            <a:spLocks noGrp="1"/>
          </p:cNvSpPr>
          <p:nvPr>
            <p:ph idx="1"/>
          </p:nvPr>
        </p:nvSpPr>
        <p:spPr>
          <a:xfrm>
            <a:off x="5180012" y="2057400"/>
            <a:ext cx="6172200" cy="3446585"/>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Textplatzhalter 3">
            <a:extLst>
              <a:ext uri="{FF2B5EF4-FFF2-40B4-BE49-F238E27FC236}">
                <a16:creationId xmlns:a16="http://schemas.microsoft.com/office/drawing/2014/main" id="{ACD675C2-82D9-544E-B6B0-F25B48C6C500}"/>
              </a:ext>
            </a:extLst>
          </p:cNvPr>
          <p:cNvSpPr>
            <a:spLocks noGrp="1"/>
          </p:cNvSpPr>
          <p:nvPr>
            <p:ph type="body" sz="half" idx="2"/>
          </p:nvPr>
        </p:nvSpPr>
        <p:spPr>
          <a:xfrm>
            <a:off x="839788" y="2057400"/>
            <a:ext cx="3932237" cy="3446585"/>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8C631AAE-3E58-694D-AF33-B482B0FA7BE6}"/>
              </a:ext>
            </a:extLst>
          </p:cNvPr>
          <p:cNvSpPr>
            <a:spLocks noGrp="1"/>
          </p:cNvSpPr>
          <p:nvPr>
            <p:ph type="dt" sz="half" idx="10"/>
          </p:nvPr>
        </p:nvSpPr>
        <p:spPr/>
        <p:txBody>
          <a:bodyPr/>
          <a:lstStyle/>
          <a:p>
            <a:fld id="{ED9FF700-718E-9641-BDBA-D6CF98DB621C}" type="datetimeFigureOut">
              <a:rPr lang="de-CH" smtClean="0"/>
              <a:t>01.05.26</a:t>
            </a:fld>
            <a:endParaRPr lang="de-CH"/>
          </a:p>
        </p:txBody>
      </p:sp>
      <p:sp>
        <p:nvSpPr>
          <p:cNvPr id="6" name="Fußzeilenplatzhalter 5">
            <a:extLst>
              <a:ext uri="{FF2B5EF4-FFF2-40B4-BE49-F238E27FC236}">
                <a16:creationId xmlns:a16="http://schemas.microsoft.com/office/drawing/2014/main" id="{84AA0601-903E-6343-8DBE-2332CB22CAF3}"/>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50D4A258-48D9-4641-B970-FE3E0E05E051}"/>
              </a:ext>
            </a:extLst>
          </p:cNvPr>
          <p:cNvSpPr>
            <a:spLocks noGrp="1"/>
          </p:cNvSpPr>
          <p:nvPr>
            <p:ph type="sldNum" sz="quarter" idx="12"/>
          </p:nvPr>
        </p:nvSpPr>
        <p:spPr/>
        <p:txBody>
          <a:bodyPr/>
          <a:lstStyle/>
          <a:p>
            <a:fld id="{BFF60B6C-5A62-184C-B758-C51B7E0DEC6D}" type="slidenum">
              <a:rPr lang="de-CH" smtClean="0"/>
              <a:t>‹N°›</a:t>
            </a:fld>
            <a:endParaRPr lang="de-CH"/>
          </a:p>
        </p:txBody>
      </p:sp>
    </p:spTree>
    <p:extLst>
      <p:ext uri="{BB962C8B-B14F-4D97-AF65-F5344CB8AC3E}">
        <p14:creationId xmlns:p14="http://schemas.microsoft.com/office/powerpoint/2010/main" val="30785761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Bild mit Überschrift - Image avec tit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5BB6A9-E83B-E842-8FC0-6DB81C3DEB1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dirty="0"/>
          </a:p>
        </p:txBody>
      </p:sp>
      <p:sp>
        <p:nvSpPr>
          <p:cNvPr id="3" name="Bildplatzhalter 2">
            <a:extLst>
              <a:ext uri="{FF2B5EF4-FFF2-40B4-BE49-F238E27FC236}">
                <a16:creationId xmlns:a16="http://schemas.microsoft.com/office/drawing/2014/main" id="{6A5AE811-C70B-8C48-8756-EACEB7815605}"/>
              </a:ext>
            </a:extLst>
          </p:cNvPr>
          <p:cNvSpPr>
            <a:spLocks noGrp="1"/>
          </p:cNvSpPr>
          <p:nvPr>
            <p:ph type="pic" idx="1"/>
          </p:nvPr>
        </p:nvSpPr>
        <p:spPr>
          <a:xfrm>
            <a:off x="5183188" y="2057400"/>
            <a:ext cx="6172200" cy="3440723"/>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endParaRPr lang="de-CH" dirty="0"/>
          </a:p>
        </p:txBody>
      </p:sp>
      <p:sp>
        <p:nvSpPr>
          <p:cNvPr id="4" name="Textplatzhalter 3">
            <a:extLst>
              <a:ext uri="{FF2B5EF4-FFF2-40B4-BE49-F238E27FC236}">
                <a16:creationId xmlns:a16="http://schemas.microsoft.com/office/drawing/2014/main" id="{53987564-D454-A44E-8BBF-93502AE22ACE}"/>
              </a:ext>
            </a:extLst>
          </p:cNvPr>
          <p:cNvSpPr>
            <a:spLocks noGrp="1"/>
          </p:cNvSpPr>
          <p:nvPr>
            <p:ph type="body" sz="half" idx="2"/>
          </p:nvPr>
        </p:nvSpPr>
        <p:spPr>
          <a:xfrm>
            <a:off x="839788" y="2057400"/>
            <a:ext cx="3932237" cy="3440723"/>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Mastertextformat bearbeiten</a:t>
            </a:r>
          </a:p>
        </p:txBody>
      </p:sp>
      <p:sp>
        <p:nvSpPr>
          <p:cNvPr id="5" name="Datumsplatzhalter 4">
            <a:extLst>
              <a:ext uri="{FF2B5EF4-FFF2-40B4-BE49-F238E27FC236}">
                <a16:creationId xmlns:a16="http://schemas.microsoft.com/office/drawing/2014/main" id="{9E1B3703-B5D7-394D-BC6B-BF14BDB8618F}"/>
              </a:ext>
            </a:extLst>
          </p:cNvPr>
          <p:cNvSpPr>
            <a:spLocks noGrp="1"/>
          </p:cNvSpPr>
          <p:nvPr>
            <p:ph type="dt" sz="half" idx="10"/>
          </p:nvPr>
        </p:nvSpPr>
        <p:spPr/>
        <p:txBody>
          <a:bodyPr/>
          <a:lstStyle/>
          <a:p>
            <a:fld id="{ED9FF700-718E-9641-BDBA-D6CF98DB621C}" type="datetimeFigureOut">
              <a:rPr lang="de-CH" smtClean="0"/>
              <a:t>01.05.26</a:t>
            </a:fld>
            <a:endParaRPr lang="de-CH"/>
          </a:p>
        </p:txBody>
      </p:sp>
      <p:sp>
        <p:nvSpPr>
          <p:cNvPr id="6" name="Fußzeilenplatzhalter 5">
            <a:extLst>
              <a:ext uri="{FF2B5EF4-FFF2-40B4-BE49-F238E27FC236}">
                <a16:creationId xmlns:a16="http://schemas.microsoft.com/office/drawing/2014/main" id="{28CAD563-8452-8A45-AD93-18E63A606B61}"/>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E760A8D5-2F37-3645-9528-6AB5DF720AC7}"/>
              </a:ext>
            </a:extLst>
          </p:cNvPr>
          <p:cNvSpPr>
            <a:spLocks noGrp="1"/>
          </p:cNvSpPr>
          <p:nvPr>
            <p:ph type="sldNum" sz="quarter" idx="12"/>
          </p:nvPr>
        </p:nvSpPr>
        <p:spPr/>
        <p:txBody>
          <a:bodyPr/>
          <a:lstStyle/>
          <a:p>
            <a:fld id="{BFF60B6C-5A62-184C-B758-C51B7E0DEC6D}" type="slidenum">
              <a:rPr lang="de-CH" smtClean="0"/>
              <a:t>‹N°›</a:t>
            </a:fld>
            <a:endParaRPr lang="de-CH"/>
          </a:p>
        </p:txBody>
      </p:sp>
    </p:spTree>
    <p:extLst>
      <p:ext uri="{BB962C8B-B14F-4D97-AF65-F5344CB8AC3E}">
        <p14:creationId xmlns:p14="http://schemas.microsoft.com/office/powerpoint/2010/main" val="205568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er - v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534CEC-CF8D-8F49-98C7-FAE0E3A8CAA0}"/>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62767AEA-85CB-8944-9C85-FEE469029D81}"/>
              </a:ext>
            </a:extLst>
          </p:cNvPr>
          <p:cNvSpPr>
            <a:spLocks noGrp="1"/>
          </p:cNvSpPr>
          <p:nvPr>
            <p:ph type="dt" sz="half" idx="10"/>
          </p:nvPr>
        </p:nvSpPr>
        <p:spPr/>
        <p:txBody>
          <a:bodyPr/>
          <a:lstStyle/>
          <a:p>
            <a:fld id="{ED9FF700-718E-9641-BDBA-D6CF98DB621C}" type="datetimeFigureOut">
              <a:rPr lang="de-CH" smtClean="0"/>
              <a:pPr/>
              <a:t>01.05.26</a:t>
            </a:fld>
            <a:endParaRPr lang="de-CH" dirty="0"/>
          </a:p>
        </p:txBody>
      </p:sp>
      <p:sp>
        <p:nvSpPr>
          <p:cNvPr id="4" name="Fußzeilenplatzhalter 3">
            <a:extLst>
              <a:ext uri="{FF2B5EF4-FFF2-40B4-BE49-F238E27FC236}">
                <a16:creationId xmlns:a16="http://schemas.microsoft.com/office/drawing/2014/main" id="{0208D138-ECB0-E94F-8B60-A3215580D61E}"/>
              </a:ext>
            </a:extLst>
          </p:cNvPr>
          <p:cNvSpPr>
            <a:spLocks noGrp="1"/>
          </p:cNvSpPr>
          <p:nvPr>
            <p:ph type="ftr" sz="quarter" idx="11"/>
          </p:nvPr>
        </p:nvSpPr>
        <p:spPr/>
        <p:txBody>
          <a:bodyPr/>
          <a:lstStyle/>
          <a:p>
            <a:endParaRPr lang="de-CH" dirty="0"/>
          </a:p>
        </p:txBody>
      </p:sp>
      <p:sp>
        <p:nvSpPr>
          <p:cNvPr id="5" name="Foliennummernplatzhalter 4">
            <a:extLst>
              <a:ext uri="{FF2B5EF4-FFF2-40B4-BE49-F238E27FC236}">
                <a16:creationId xmlns:a16="http://schemas.microsoft.com/office/drawing/2014/main" id="{4AFFC6BF-52CE-134E-A40C-58FC61BB215C}"/>
              </a:ext>
            </a:extLst>
          </p:cNvPr>
          <p:cNvSpPr>
            <a:spLocks noGrp="1"/>
          </p:cNvSpPr>
          <p:nvPr>
            <p:ph type="sldNum" sz="quarter" idx="12"/>
          </p:nvPr>
        </p:nvSpPr>
        <p:spPr/>
        <p:txBody>
          <a:bodyPr/>
          <a:lstStyle/>
          <a:p>
            <a:fld id="{BFF60B6C-5A62-184C-B758-C51B7E0DEC6D}" type="slidenum">
              <a:rPr lang="de-CH" smtClean="0"/>
              <a:pPr/>
              <a:t>‹N°›</a:t>
            </a:fld>
            <a:endParaRPr lang="de-CH" dirty="0"/>
          </a:p>
        </p:txBody>
      </p:sp>
    </p:spTree>
    <p:extLst>
      <p:ext uri="{BB962C8B-B14F-4D97-AF65-F5344CB8AC3E}">
        <p14:creationId xmlns:p14="http://schemas.microsoft.com/office/powerpoint/2010/main" val="27439817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 tit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34B7AE-E8B3-CD43-B4E0-4CCE36622132}"/>
              </a:ext>
            </a:extLst>
          </p:cNvPr>
          <p:cNvSpPr>
            <a:spLocks noGrp="1"/>
          </p:cNvSpPr>
          <p:nvPr>
            <p:ph type="ctrTitle"/>
          </p:nvPr>
        </p:nvSpPr>
        <p:spPr>
          <a:xfrm>
            <a:off x="1524000" y="1122363"/>
            <a:ext cx="9144000" cy="2387600"/>
          </a:xfrm>
        </p:spPr>
        <p:txBody>
          <a:bodyPr anchor="b"/>
          <a:lstStyle>
            <a:lvl1pPr algn="ctr">
              <a:defRPr sz="6000" b="1">
                <a:solidFill>
                  <a:srgbClr val="76B600"/>
                </a:solidFill>
                <a:latin typeface="Arial" panose="020B0604020202020204" pitchFamily="34" charset="0"/>
                <a:cs typeface="Arial" panose="020B0604020202020204" pitchFamily="34" charset="0"/>
              </a:defRPr>
            </a:lvl1pPr>
          </a:lstStyle>
          <a:p>
            <a:r>
              <a:rPr lang="de-DE" dirty="0"/>
              <a:t>Mastertitelformat bearbeiten</a:t>
            </a:r>
            <a:endParaRPr lang="de-CH" dirty="0"/>
          </a:p>
        </p:txBody>
      </p:sp>
      <p:sp>
        <p:nvSpPr>
          <p:cNvPr id="3" name="Untertitel 2">
            <a:extLst>
              <a:ext uri="{FF2B5EF4-FFF2-40B4-BE49-F238E27FC236}">
                <a16:creationId xmlns:a16="http://schemas.microsoft.com/office/drawing/2014/main" id="{7172F644-4B24-3F42-83BD-25313D32334B}"/>
              </a:ext>
            </a:extLst>
          </p:cNvPr>
          <p:cNvSpPr>
            <a:spLocks noGrp="1"/>
          </p:cNvSpPr>
          <p:nvPr>
            <p:ph type="subTitle" idx="1"/>
          </p:nvPr>
        </p:nvSpPr>
        <p:spPr>
          <a:xfrm>
            <a:off x="1524000" y="3602038"/>
            <a:ext cx="9144000" cy="1655762"/>
          </a:xfrm>
        </p:spPr>
        <p:txBody>
          <a:bodyPr/>
          <a:lstStyle>
            <a:lvl1pPr marL="0" indent="0" algn="ctr">
              <a:buNone/>
              <a:defRPr sz="240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dirty="0"/>
          </a:p>
        </p:txBody>
      </p:sp>
      <p:sp>
        <p:nvSpPr>
          <p:cNvPr id="4" name="Datumsplatzhalter 3">
            <a:extLst>
              <a:ext uri="{FF2B5EF4-FFF2-40B4-BE49-F238E27FC236}">
                <a16:creationId xmlns:a16="http://schemas.microsoft.com/office/drawing/2014/main" id="{EFB2BA5E-FC75-754D-B186-4A002E86B5E1}"/>
              </a:ext>
            </a:extLst>
          </p:cNvPr>
          <p:cNvSpPr>
            <a:spLocks noGrp="1"/>
          </p:cNvSpPr>
          <p:nvPr>
            <p:ph type="dt" sz="half" idx="10"/>
          </p:nvPr>
        </p:nvSpPr>
        <p:spPr>
          <a:xfrm>
            <a:off x="4038600" y="6356350"/>
            <a:ext cx="2743200" cy="365125"/>
          </a:xfrm>
        </p:spPr>
        <p:txBody>
          <a:bodyPr/>
          <a:lstStyle>
            <a:lvl1pPr algn="l">
              <a:defRPr>
                <a:solidFill>
                  <a:schemeClr val="bg1"/>
                </a:solidFill>
              </a:defRPr>
            </a:lvl1pPr>
          </a:lstStyle>
          <a:p>
            <a:fld id="{ED9FF700-718E-9641-BDBA-D6CF98DB621C}" type="datetimeFigureOut">
              <a:rPr lang="de-CH" smtClean="0"/>
              <a:pPr/>
              <a:t>01.05.26</a:t>
            </a:fld>
            <a:endParaRPr lang="de-CH" dirty="0"/>
          </a:p>
        </p:txBody>
      </p:sp>
      <p:sp>
        <p:nvSpPr>
          <p:cNvPr id="5" name="Fußzeilenplatzhalter 4">
            <a:extLst>
              <a:ext uri="{FF2B5EF4-FFF2-40B4-BE49-F238E27FC236}">
                <a16:creationId xmlns:a16="http://schemas.microsoft.com/office/drawing/2014/main" id="{197ED881-1D0D-784C-8F79-ADBAE767C97D}"/>
              </a:ext>
            </a:extLst>
          </p:cNvPr>
          <p:cNvSpPr>
            <a:spLocks noGrp="1"/>
          </p:cNvSpPr>
          <p:nvPr>
            <p:ph type="ftr" sz="quarter" idx="11"/>
          </p:nvPr>
        </p:nvSpPr>
        <p:spPr>
          <a:xfrm>
            <a:off x="5867400" y="6356350"/>
            <a:ext cx="4114800" cy="365125"/>
          </a:xfrm>
        </p:spPr>
        <p:txBody>
          <a:bodyPr/>
          <a:lstStyle>
            <a:lvl1pPr>
              <a:defRPr>
                <a:solidFill>
                  <a:schemeClr val="bg1"/>
                </a:solidFill>
              </a:defRPr>
            </a:lvl1pPr>
          </a:lstStyle>
          <a:p>
            <a:endParaRPr lang="de-CH" dirty="0"/>
          </a:p>
        </p:txBody>
      </p:sp>
      <p:sp>
        <p:nvSpPr>
          <p:cNvPr id="6" name="Foliennummernplatzhalter 5">
            <a:extLst>
              <a:ext uri="{FF2B5EF4-FFF2-40B4-BE49-F238E27FC236}">
                <a16:creationId xmlns:a16="http://schemas.microsoft.com/office/drawing/2014/main" id="{B6910227-1D66-2940-8AF7-A5B2632BFE68}"/>
              </a:ext>
            </a:extLst>
          </p:cNvPr>
          <p:cNvSpPr>
            <a:spLocks noGrp="1"/>
          </p:cNvSpPr>
          <p:nvPr>
            <p:ph type="sldNum" sz="quarter" idx="12"/>
          </p:nvPr>
        </p:nvSpPr>
        <p:spPr/>
        <p:txBody>
          <a:bodyPr/>
          <a:lstStyle>
            <a:lvl1pPr>
              <a:defRPr>
                <a:solidFill>
                  <a:schemeClr val="bg1"/>
                </a:solidFill>
              </a:defRPr>
            </a:lvl1pPr>
          </a:lstStyle>
          <a:p>
            <a:fld id="{BFF60B6C-5A62-184C-B758-C51B7E0DEC6D}" type="slidenum">
              <a:rPr lang="de-CH" smtClean="0"/>
              <a:pPr/>
              <a:t>‹N°›</a:t>
            </a:fld>
            <a:endParaRPr lang="de-CH" dirty="0"/>
          </a:p>
        </p:txBody>
      </p:sp>
    </p:spTree>
    <p:extLst>
      <p:ext uri="{BB962C8B-B14F-4D97-AF65-F5344CB8AC3E}">
        <p14:creationId xmlns:p14="http://schemas.microsoft.com/office/powerpoint/2010/main" val="36706262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eer - v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534CEC-CF8D-8F49-98C7-FAE0E3A8CAA0}"/>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62767AEA-85CB-8944-9C85-FEE469029D81}"/>
              </a:ext>
            </a:extLst>
          </p:cNvPr>
          <p:cNvSpPr>
            <a:spLocks noGrp="1"/>
          </p:cNvSpPr>
          <p:nvPr>
            <p:ph type="dt" sz="half" idx="10"/>
          </p:nvPr>
        </p:nvSpPr>
        <p:spPr/>
        <p:txBody>
          <a:bodyPr/>
          <a:lstStyle/>
          <a:p>
            <a:fld id="{ED9FF700-718E-9641-BDBA-D6CF98DB621C}" type="datetimeFigureOut">
              <a:rPr lang="de-CH" smtClean="0"/>
              <a:pPr/>
              <a:t>01.05.26</a:t>
            </a:fld>
            <a:endParaRPr lang="de-CH" dirty="0"/>
          </a:p>
        </p:txBody>
      </p:sp>
      <p:sp>
        <p:nvSpPr>
          <p:cNvPr id="4" name="Fußzeilenplatzhalter 3">
            <a:extLst>
              <a:ext uri="{FF2B5EF4-FFF2-40B4-BE49-F238E27FC236}">
                <a16:creationId xmlns:a16="http://schemas.microsoft.com/office/drawing/2014/main" id="{0208D138-ECB0-E94F-8B60-A3215580D61E}"/>
              </a:ext>
            </a:extLst>
          </p:cNvPr>
          <p:cNvSpPr>
            <a:spLocks noGrp="1"/>
          </p:cNvSpPr>
          <p:nvPr>
            <p:ph type="ftr" sz="quarter" idx="11"/>
          </p:nvPr>
        </p:nvSpPr>
        <p:spPr/>
        <p:txBody>
          <a:bodyPr/>
          <a:lstStyle/>
          <a:p>
            <a:endParaRPr lang="de-CH" dirty="0"/>
          </a:p>
        </p:txBody>
      </p:sp>
      <p:sp>
        <p:nvSpPr>
          <p:cNvPr id="5" name="Foliennummernplatzhalter 4">
            <a:extLst>
              <a:ext uri="{FF2B5EF4-FFF2-40B4-BE49-F238E27FC236}">
                <a16:creationId xmlns:a16="http://schemas.microsoft.com/office/drawing/2014/main" id="{4AFFC6BF-52CE-134E-A40C-58FC61BB215C}"/>
              </a:ext>
            </a:extLst>
          </p:cNvPr>
          <p:cNvSpPr>
            <a:spLocks noGrp="1"/>
          </p:cNvSpPr>
          <p:nvPr>
            <p:ph type="sldNum" sz="quarter" idx="12"/>
          </p:nvPr>
        </p:nvSpPr>
        <p:spPr/>
        <p:txBody>
          <a:bodyPr/>
          <a:lstStyle/>
          <a:p>
            <a:fld id="{BFF60B6C-5A62-184C-B758-C51B7E0DEC6D}" type="slidenum">
              <a:rPr lang="de-CH" smtClean="0"/>
              <a:pPr/>
              <a:t>‹N°›</a:t>
            </a:fld>
            <a:endParaRPr lang="de-CH" dirty="0"/>
          </a:p>
        </p:txBody>
      </p:sp>
    </p:spTree>
    <p:extLst>
      <p:ext uri="{BB962C8B-B14F-4D97-AF65-F5344CB8AC3E}">
        <p14:creationId xmlns:p14="http://schemas.microsoft.com/office/powerpoint/2010/main" val="34720880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el und Inhalt - Titre et contenu">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7981EE-1B08-4241-A9F3-3DFE7EE32B30}"/>
              </a:ext>
            </a:extLst>
          </p:cNvPr>
          <p:cNvSpPr>
            <a:spLocks noGrp="1"/>
          </p:cNvSpPr>
          <p:nvPr>
            <p:ph type="title"/>
          </p:nvPr>
        </p:nvSpPr>
        <p:spPr/>
        <p:txBody>
          <a:bodyPr/>
          <a:lstStyle>
            <a:lvl1pPr>
              <a:defRPr b="1">
                <a:solidFill>
                  <a:srgbClr val="76B600"/>
                </a:solidFill>
                <a:latin typeface="Arial" panose="020B0604020202020204" pitchFamily="34" charset="0"/>
                <a:cs typeface="Arial" panose="020B0604020202020204" pitchFamily="34" charset="0"/>
              </a:defRPr>
            </a:lvl1pPr>
          </a:lstStyle>
          <a:p>
            <a:r>
              <a:rPr lang="de-DE"/>
              <a:t>Mastertitelformat bearbeiten</a:t>
            </a:r>
            <a:endParaRPr lang="de-CH" dirty="0"/>
          </a:p>
        </p:txBody>
      </p:sp>
      <p:sp>
        <p:nvSpPr>
          <p:cNvPr id="3" name="Inhaltsplatzhalter 2">
            <a:extLst>
              <a:ext uri="{FF2B5EF4-FFF2-40B4-BE49-F238E27FC236}">
                <a16:creationId xmlns:a16="http://schemas.microsoft.com/office/drawing/2014/main" id="{3F0A40E6-94A8-5B48-8E99-4DEB7CFE06AB}"/>
              </a:ext>
            </a:extLst>
          </p:cNvPr>
          <p:cNvSpPr>
            <a:spLocks noGrp="1"/>
          </p:cNvSpPr>
          <p:nvPr>
            <p:ph idx="1"/>
          </p:nvPr>
        </p:nvSpPr>
        <p:spPr>
          <a:xfrm>
            <a:off x="838200" y="1825625"/>
            <a:ext cx="10515600" cy="3713529"/>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Datumsplatzhalter 3">
            <a:extLst>
              <a:ext uri="{FF2B5EF4-FFF2-40B4-BE49-F238E27FC236}">
                <a16:creationId xmlns:a16="http://schemas.microsoft.com/office/drawing/2014/main" id="{A8A2668C-DB3C-4845-AEF8-9C31C45A524C}"/>
              </a:ext>
            </a:extLst>
          </p:cNvPr>
          <p:cNvSpPr>
            <a:spLocks noGrp="1"/>
          </p:cNvSpPr>
          <p:nvPr>
            <p:ph type="dt" sz="half" idx="10"/>
          </p:nvPr>
        </p:nvSpPr>
        <p:spPr/>
        <p:txBody>
          <a:bodyPr/>
          <a:lstStyle/>
          <a:p>
            <a:fld id="{ED9FF700-718E-9641-BDBA-D6CF98DB621C}" type="datetimeFigureOut">
              <a:rPr lang="de-CH" smtClean="0"/>
              <a:t>01.05.26</a:t>
            </a:fld>
            <a:endParaRPr lang="de-CH"/>
          </a:p>
        </p:txBody>
      </p:sp>
      <p:sp>
        <p:nvSpPr>
          <p:cNvPr id="5" name="Fußzeilenplatzhalter 4">
            <a:extLst>
              <a:ext uri="{FF2B5EF4-FFF2-40B4-BE49-F238E27FC236}">
                <a16:creationId xmlns:a16="http://schemas.microsoft.com/office/drawing/2014/main" id="{09C88C1B-5350-4F4C-B57B-44ECBDAE6DE4}"/>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41803E47-A1BF-A14D-8687-214F021BDE18}"/>
              </a:ext>
            </a:extLst>
          </p:cNvPr>
          <p:cNvSpPr>
            <a:spLocks noGrp="1"/>
          </p:cNvSpPr>
          <p:nvPr>
            <p:ph type="sldNum" sz="quarter" idx="12"/>
          </p:nvPr>
        </p:nvSpPr>
        <p:spPr/>
        <p:txBody>
          <a:bodyPr/>
          <a:lstStyle/>
          <a:p>
            <a:fld id="{BFF60B6C-5A62-184C-B758-C51B7E0DEC6D}" type="slidenum">
              <a:rPr lang="de-CH" smtClean="0"/>
              <a:t>‹N°›</a:t>
            </a:fld>
            <a:endParaRPr lang="de-CH"/>
          </a:p>
        </p:txBody>
      </p:sp>
    </p:spTree>
    <p:extLst>
      <p:ext uri="{BB962C8B-B14F-4D97-AF65-F5344CB8AC3E}">
        <p14:creationId xmlns:p14="http://schemas.microsoft.com/office/powerpoint/2010/main" val="8572584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Abschnitt - Titre de la sec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C1A9F3-F2D3-014D-8BEF-504E18E703E2}"/>
              </a:ext>
            </a:extLst>
          </p:cNvPr>
          <p:cNvSpPr>
            <a:spLocks noGrp="1"/>
          </p:cNvSpPr>
          <p:nvPr>
            <p:ph type="title"/>
          </p:nvPr>
        </p:nvSpPr>
        <p:spPr>
          <a:xfrm>
            <a:off x="831850" y="1709738"/>
            <a:ext cx="10515600" cy="2852737"/>
          </a:xfrm>
        </p:spPr>
        <p:txBody>
          <a:bodyPr anchor="b"/>
          <a:lstStyle>
            <a:lvl1pPr>
              <a:defRPr sz="6000" b="1">
                <a:solidFill>
                  <a:srgbClr val="76B600"/>
                </a:solidFill>
                <a:latin typeface="Arial" panose="020B0604020202020204" pitchFamily="34" charset="0"/>
                <a:cs typeface="Arial" panose="020B0604020202020204" pitchFamily="34" charset="0"/>
              </a:defRPr>
            </a:lvl1pPr>
          </a:lstStyle>
          <a:p>
            <a:r>
              <a:rPr lang="de-DE"/>
              <a:t>Mastertitelformat bearbeiten</a:t>
            </a:r>
            <a:endParaRPr lang="de-CH" dirty="0"/>
          </a:p>
        </p:txBody>
      </p:sp>
      <p:sp>
        <p:nvSpPr>
          <p:cNvPr id="3" name="Textplatzhalter 2">
            <a:extLst>
              <a:ext uri="{FF2B5EF4-FFF2-40B4-BE49-F238E27FC236}">
                <a16:creationId xmlns:a16="http://schemas.microsoft.com/office/drawing/2014/main" id="{D68D2B26-1288-5A44-9F46-871645C3BEF1}"/>
              </a:ext>
            </a:extLst>
          </p:cNvPr>
          <p:cNvSpPr>
            <a:spLocks noGrp="1"/>
          </p:cNvSpPr>
          <p:nvPr>
            <p:ph type="body" idx="1"/>
          </p:nvPr>
        </p:nvSpPr>
        <p:spPr>
          <a:xfrm>
            <a:off x="831850" y="4589464"/>
            <a:ext cx="10515600" cy="990722"/>
          </a:xfrm>
        </p:spPr>
        <p:txBody>
          <a:bodyPr/>
          <a:lstStyle>
            <a:lvl1pPr marL="0" indent="0">
              <a:buNone/>
              <a:defRPr sz="2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63A712FA-1487-E544-B50F-117BF17FA972}"/>
              </a:ext>
            </a:extLst>
          </p:cNvPr>
          <p:cNvSpPr>
            <a:spLocks noGrp="1"/>
          </p:cNvSpPr>
          <p:nvPr>
            <p:ph type="dt" sz="half" idx="10"/>
          </p:nvPr>
        </p:nvSpPr>
        <p:spPr>
          <a:xfrm>
            <a:off x="4038600" y="6356350"/>
            <a:ext cx="2743200" cy="365125"/>
          </a:xfrm>
        </p:spPr>
        <p:txBody>
          <a:bodyPr/>
          <a:lstStyle>
            <a:lvl1pPr>
              <a:defRPr>
                <a:solidFill>
                  <a:schemeClr val="bg1"/>
                </a:solidFill>
              </a:defRPr>
            </a:lvl1pPr>
          </a:lstStyle>
          <a:p>
            <a:fld id="{ED9FF700-718E-9641-BDBA-D6CF98DB621C}" type="datetimeFigureOut">
              <a:rPr lang="de-CH" smtClean="0"/>
              <a:pPr/>
              <a:t>01.05.26</a:t>
            </a:fld>
            <a:endParaRPr lang="de-CH" dirty="0"/>
          </a:p>
        </p:txBody>
      </p:sp>
      <p:sp>
        <p:nvSpPr>
          <p:cNvPr id="5" name="Fußzeilenplatzhalter 4">
            <a:extLst>
              <a:ext uri="{FF2B5EF4-FFF2-40B4-BE49-F238E27FC236}">
                <a16:creationId xmlns:a16="http://schemas.microsoft.com/office/drawing/2014/main" id="{5E10FEF0-ACD3-364F-92DD-EC7E2425EB4B}"/>
              </a:ext>
            </a:extLst>
          </p:cNvPr>
          <p:cNvSpPr>
            <a:spLocks noGrp="1"/>
          </p:cNvSpPr>
          <p:nvPr>
            <p:ph type="ftr" sz="quarter" idx="11"/>
          </p:nvPr>
        </p:nvSpPr>
        <p:spPr>
          <a:xfrm>
            <a:off x="5867400" y="6356350"/>
            <a:ext cx="4114800" cy="365125"/>
          </a:xfrm>
        </p:spPr>
        <p:txBody>
          <a:bodyPr/>
          <a:lstStyle>
            <a:lvl1pPr>
              <a:defRPr>
                <a:solidFill>
                  <a:schemeClr val="bg1"/>
                </a:solidFill>
              </a:defRPr>
            </a:lvl1pPr>
          </a:lstStyle>
          <a:p>
            <a:endParaRPr lang="de-CH" dirty="0"/>
          </a:p>
        </p:txBody>
      </p:sp>
      <p:sp>
        <p:nvSpPr>
          <p:cNvPr id="6" name="Foliennummernplatzhalter 5">
            <a:extLst>
              <a:ext uri="{FF2B5EF4-FFF2-40B4-BE49-F238E27FC236}">
                <a16:creationId xmlns:a16="http://schemas.microsoft.com/office/drawing/2014/main" id="{5D260FED-D46F-3B41-B802-FD743D17CED2}"/>
              </a:ext>
            </a:extLst>
          </p:cNvPr>
          <p:cNvSpPr>
            <a:spLocks noGrp="1"/>
          </p:cNvSpPr>
          <p:nvPr>
            <p:ph type="sldNum" sz="quarter" idx="12"/>
          </p:nvPr>
        </p:nvSpPr>
        <p:spPr/>
        <p:txBody>
          <a:bodyPr/>
          <a:lstStyle>
            <a:lvl1pPr>
              <a:defRPr>
                <a:solidFill>
                  <a:schemeClr val="bg1"/>
                </a:solidFill>
              </a:defRPr>
            </a:lvl1pPr>
          </a:lstStyle>
          <a:p>
            <a:fld id="{BFF60B6C-5A62-184C-B758-C51B7E0DEC6D}" type="slidenum">
              <a:rPr lang="de-CH" smtClean="0"/>
              <a:pPr/>
              <a:t>‹N°›</a:t>
            </a:fld>
            <a:endParaRPr lang="de-CH" dirty="0"/>
          </a:p>
        </p:txBody>
      </p:sp>
    </p:spTree>
    <p:extLst>
      <p:ext uri="{BB962C8B-B14F-4D97-AF65-F5344CB8AC3E}">
        <p14:creationId xmlns:p14="http://schemas.microsoft.com/office/powerpoint/2010/main" val="41570554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Zwei Inhalte - Deux contenu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6692C-A26B-334B-A728-A8817AD6BBA5}"/>
              </a:ext>
            </a:extLst>
          </p:cNvPr>
          <p:cNvSpPr>
            <a:spLocks noGrp="1"/>
          </p:cNvSpPr>
          <p:nvPr>
            <p:ph type="title"/>
          </p:nvPr>
        </p:nvSpPr>
        <p:spPr/>
        <p:txBody>
          <a:bodyPr/>
          <a:lstStyle>
            <a:lvl1pPr>
              <a:defRPr b="1">
                <a:solidFill>
                  <a:srgbClr val="76B600"/>
                </a:solidFill>
                <a:latin typeface="Arial" panose="020B0604020202020204" pitchFamily="34" charset="0"/>
                <a:cs typeface="Arial" panose="020B0604020202020204" pitchFamily="34" charset="0"/>
              </a:defRPr>
            </a:lvl1pPr>
          </a:lstStyle>
          <a:p>
            <a:r>
              <a:rPr lang="de-DE"/>
              <a:t>Mastertitelformat bearbeiten</a:t>
            </a:r>
            <a:endParaRPr lang="de-CH" dirty="0"/>
          </a:p>
        </p:txBody>
      </p:sp>
      <p:sp>
        <p:nvSpPr>
          <p:cNvPr id="3" name="Inhaltsplatzhalter 2">
            <a:extLst>
              <a:ext uri="{FF2B5EF4-FFF2-40B4-BE49-F238E27FC236}">
                <a16:creationId xmlns:a16="http://schemas.microsoft.com/office/drawing/2014/main" id="{00145AC8-940F-314E-AC54-0B465203D143}"/>
              </a:ext>
            </a:extLst>
          </p:cNvPr>
          <p:cNvSpPr>
            <a:spLocks noGrp="1"/>
          </p:cNvSpPr>
          <p:nvPr>
            <p:ph sz="half" idx="1"/>
          </p:nvPr>
        </p:nvSpPr>
        <p:spPr>
          <a:xfrm>
            <a:off x="838200" y="1825625"/>
            <a:ext cx="5181600" cy="366077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Inhaltsplatzhalter 3">
            <a:extLst>
              <a:ext uri="{FF2B5EF4-FFF2-40B4-BE49-F238E27FC236}">
                <a16:creationId xmlns:a16="http://schemas.microsoft.com/office/drawing/2014/main" id="{2A064BFD-4A5E-7B4C-B659-63620AB751BD}"/>
              </a:ext>
            </a:extLst>
          </p:cNvPr>
          <p:cNvSpPr>
            <a:spLocks noGrp="1"/>
          </p:cNvSpPr>
          <p:nvPr>
            <p:ph sz="half" idx="2"/>
          </p:nvPr>
        </p:nvSpPr>
        <p:spPr>
          <a:xfrm>
            <a:off x="6172200" y="1825625"/>
            <a:ext cx="5181600" cy="366077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Datumsplatzhalter 4">
            <a:extLst>
              <a:ext uri="{FF2B5EF4-FFF2-40B4-BE49-F238E27FC236}">
                <a16:creationId xmlns:a16="http://schemas.microsoft.com/office/drawing/2014/main" id="{44A2E9EF-D4D3-4944-BF6F-D58D7F2BFDDC}"/>
              </a:ext>
            </a:extLst>
          </p:cNvPr>
          <p:cNvSpPr>
            <a:spLocks noGrp="1"/>
          </p:cNvSpPr>
          <p:nvPr>
            <p:ph type="dt" sz="half" idx="10"/>
          </p:nvPr>
        </p:nvSpPr>
        <p:spPr/>
        <p:txBody>
          <a:bodyPr/>
          <a:lstStyle/>
          <a:p>
            <a:fld id="{ED9FF700-718E-9641-BDBA-D6CF98DB621C}" type="datetimeFigureOut">
              <a:rPr lang="de-CH" smtClean="0"/>
              <a:t>01.05.26</a:t>
            </a:fld>
            <a:endParaRPr lang="de-CH"/>
          </a:p>
        </p:txBody>
      </p:sp>
      <p:sp>
        <p:nvSpPr>
          <p:cNvPr id="6" name="Fußzeilenplatzhalter 5">
            <a:extLst>
              <a:ext uri="{FF2B5EF4-FFF2-40B4-BE49-F238E27FC236}">
                <a16:creationId xmlns:a16="http://schemas.microsoft.com/office/drawing/2014/main" id="{8C590626-95CC-4F4F-B1F4-C6E3FBAC0B8C}"/>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88B1E706-0E3F-324B-B074-0458B5B19996}"/>
              </a:ext>
            </a:extLst>
          </p:cNvPr>
          <p:cNvSpPr>
            <a:spLocks noGrp="1"/>
          </p:cNvSpPr>
          <p:nvPr>
            <p:ph type="sldNum" sz="quarter" idx="12"/>
          </p:nvPr>
        </p:nvSpPr>
        <p:spPr/>
        <p:txBody>
          <a:bodyPr/>
          <a:lstStyle/>
          <a:p>
            <a:fld id="{BFF60B6C-5A62-184C-B758-C51B7E0DEC6D}" type="slidenum">
              <a:rPr lang="de-CH" smtClean="0"/>
              <a:t>‹N°›</a:t>
            </a:fld>
            <a:endParaRPr lang="de-CH"/>
          </a:p>
        </p:txBody>
      </p:sp>
    </p:spTree>
    <p:extLst>
      <p:ext uri="{BB962C8B-B14F-4D97-AF65-F5344CB8AC3E}">
        <p14:creationId xmlns:p14="http://schemas.microsoft.com/office/powerpoint/2010/main" val="11750987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Vergleich - Comparais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1AD3C2-47F8-304C-B340-D0A26D64F970}"/>
              </a:ext>
            </a:extLst>
          </p:cNvPr>
          <p:cNvSpPr>
            <a:spLocks noGrp="1"/>
          </p:cNvSpPr>
          <p:nvPr>
            <p:ph type="title"/>
          </p:nvPr>
        </p:nvSpPr>
        <p:spPr>
          <a:xfrm>
            <a:off x="839788" y="365125"/>
            <a:ext cx="10515600" cy="1325563"/>
          </a:xfrm>
        </p:spPr>
        <p:txBody>
          <a:bodyPr/>
          <a:lstStyle>
            <a:lvl1pPr>
              <a:defRPr b="1">
                <a:solidFill>
                  <a:srgbClr val="76B600"/>
                </a:solidFill>
                <a:latin typeface="Arial" panose="020B0604020202020204" pitchFamily="34" charset="0"/>
                <a:cs typeface="Arial" panose="020B0604020202020204" pitchFamily="34" charset="0"/>
              </a:defRPr>
            </a:lvl1pPr>
          </a:lstStyle>
          <a:p>
            <a:r>
              <a:rPr lang="de-DE"/>
              <a:t>Mastertitelformat bearbeiten</a:t>
            </a:r>
            <a:endParaRPr lang="de-CH" dirty="0"/>
          </a:p>
        </p:txBody>
      </p:sp>
      <p:sp>
        <p:nvSpPr>
          <p:cNvPr id="3" name="Textplatzhalter 2">
            <a:extLst>
              <a:ext uri="{FF2B5EF4-FFF2-40B4-BE49-F238E27FC236}">
                <a16:creationId xmlns:a16="http://schemas.microsoft.com/office/drawing/2014/main" id="{8FAED17C-96A5-F049-8CE5-98C47F58314F}"/>
              </a:ext>
            </a:extLst>
          </p:cNvPr>
          <p:cNvSpPr>
            <a:spLocks noGrp="1"/>
          </p:cNvSpPr>
          <p:nvPr>
            <p:ph type="body" idx="1"/>
          </p:nvPr>
        </p:nvSpPr>
        <p:spPr>
          <a:xfrm>
            <a:off x="839788" y="1681163"/>
            <a:ext cx="5157787" cy="823912"/>
          </a:xfrm>
        </p:spPr>
        <p:txBody>
          <a:bodyPr anchor="b"/>
          <a:lstStyle>
            <a:lvl1pPr marL="0" indent="0">
              <a:buNone/>
              <a:defRPr sz="2400" b="1">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5FA96492-5B80-3748-A801-893D37F3428C}"/>
              </a:ext>
            </a:extLst>
          </p:cNvPr>
          <p:cNvSpPr>
            <a:spLocks noGrp="1"/>
          </p:cNvSpPr>
          <p:nvPr>
            <p:ph sz="half" idx="2"/>
          </p:nvPr>
        </p:nvSpPr>
        <p:spPr>
          <a:xfrm>
            <a:off x="839788" y="2505074"/>
            <a:ext cx="5157787" cy="293836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Textplatzhalter 4">
            <a:extLst>
              <a:ext uri="{FF2B5EF4-FFF2-40B4-BE49-F238E27FC236}">
                <a16:creationId xmlns:a16="http://schemas.microsoft.com/office/drawing/2014/main" id="{24705127-DAC5-344F-BDE0-D73EB337BF19}"/>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7472D079-3E8D-DA4F-87B1-1F6595D17A74}"/>
              </a:ext>
            </a:extLst>
          </p:cNvPr>
          <p:cNvSpPr>
            <a:spLocks noGrp="1"/>
          </p:cNvSpPr>
          <p:nvPr>
            <p:ph sz="quarter" idx="4"/>
          </p:nvPr>
        </p:nvSpPr>
        <p:spPr>
          <a:xfrm>
            <a:off x="6172200" y="2505075"/>
            <a:ext cx="5183188" cy="2938366"/>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Datumsplatzhalter 6">
            <a:extLst>
              <a:ext uri="{FF2B5EF4-FFF2-40B4-BE49-F238E27FC236}">
                <a16:creationId xmlns:a16="http://schemas.microsoft.com/office/drawing/2014/main" id="{9DEDC3E5-86E6-A145-A0D5-B718CA2A6256}"/>
              </a:ext>
            </a:extLst>
          </p:cNvPr>
          <p:cNvSpPr>
            <a:spLocks noGrp="1"/>
          </p:cNvSpPr>
          <p:nvPr>
            <p:ph type="dt" sz="half" idx="10"/>
          </p:nvPr>
        </p:nvSpPr>
        <p:spPr/>
        <p:txBody>
          <a:bodyPr/>
          <a:lstStyle/>
          <a:p>
            <a:fld id="{ED9FF700-718E-9641-BDBA-D6CF98DB621C}" type="datetimeFigureOut">
              <a:rPr lang="de-CH" smtClean="0"/>
              <a:t>01.05.26</a:t>
            </a:fld>
            <a:endParaRPr lang="de-CH"/>
          </a:p>
        </p:txBody>
      </p:sp>
      <p:sp>
        <p:nvSpPr>
          <p:cNvPr id="8" name="Fußzeilenplatzhalter 7">
            <a:extLst>
              <a:ext uri="{FF2B5EF4-FFF2-40B4-BE49-F238E27FC236}">
                <a16:creationId xmlns:a16="http://schemas.microsoft.com/office/drawing/2014/main" id="{54BE13F1-16E1-8049-8F1A-FF06A95F2FE4}"/>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7DDDBB5D-19D6-884A-9FB3-3315A6E3F747}"/>
              </a:ext>
            </a:extLst>
          </p:cNvPr>
          <p:cNvSpPr>
            <a:spLocks noGrp="1"/>
          </p:cNvSpPr>
          <p:nvPr>
            <p:ph type="sldNum" sz="quarter" idx="12"/>
          </p:nvPr>
        </p:nvSpPr>
        <p:spPr/>
        <p:txBody>
          <a:bodyPr/>
          <a:lstStyle/>
          <a:p>
            <a:fld id="{BFF60B6C-5A62-184C-B758-C51B7E0DEC6D}" type="slidenum">
              <a:rPr lang="de-CH" smtClean="0"/>
              <a:t>‹N°›</a:t>
            </a:fld>
            <a:endParaRPr lang="de-CH"/>
          </a:p>
        </p:txBody>
      </p:sp>
    </p:spTree>
    <p:extLst>
      <p:ext uri="{BB962C8B-B14F-4D97-AF65-F5344CB8AC3E}">
        <p14:creationId xmlns:p14="http://schemas.microsoft.com/office/powerpoint/2010/main" val="39935682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Inhalt mit Überschrift - Contenu avec tit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5F4529-F63F-1746-A801-51B9A8904902}"/>
              </a:ext>
            </a:extLst>
          </p:cNvPr>
          <p:cNvSpPr>
            <a:spLocks noGrp="1"/>
          </p:cNvSpPr>
          <p:nvPr>
            <p:ph type="title"/>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de-DE"/>
              <a:t>Mastertitelformat bearbeiten</a:t>
            </a:r>
            <a:endParaRPr lang="de-CH" dirty="0"/>
          </a:p>
        </p:txBody>
      </p:sp>
      <p:sp>
        <p:nvSpPr>
          <p:cNvPr id="3" name="Inhaltsplatzhalter 2">
            <a:extLst>
              <a:ext uri="{FF2B5EF4-FFF2-40B4-BE49-F238E27FC236}">
                <a16:creationId xmlns:a16="http://schemas.microsoft.com/office/drawing/2014/main" id="{9DC581DF-F937-7148-A976-7533DEFD1A6C}"/>
              </a:ext>
            </a:extLst>
          </p:cNvPr>
          <p:cNvSpPr>
            <a:spLocks noGrp="1"/>
          </p:cNvSpPr>
          <p:nvPr>
            <p:ph idx="1"/>
          </p:nvPr>
        </p:nvSpPr>
        <p:spPr>
          <a:xfrm>
            <a:off x="5180012" y="2057400"/>
            <a:ext cx="6172200" cy="3446585"/>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Textplatzhalter 3">
            <a:extLst>
              <a:ext uri="{FF2B5EF4-FFF2-40B4-BE49-F238E27FC236}">
                <a16:creationId xmlns:a16="http://schemas.microsoft.com/office/drawing/2014/main" id="{ACD675C2-82D9-544E-B6B0-F25B48C6C500}"/>
              </a:ext>
            </a:extLst>
          </p:cNvPr>
          <p:cNvSpPr>
            <a:spLocks noGrp="1"/>
          </p:cNvSpPr>
          <p:nvPr>
            <p:ph type="body" sz="half" idx="2"/>
          </p:nvPr>
        </p:nvSpPr>
        <p:spPr>
          <a:xfrm>
            <a:off x="839788" y="2057400"/>
            <a:ext cx="3932237" cy="3446585"/>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8C631AAE-3E58-694D-AF33-B482B0FA7BE6}"/>
              </a:ext>
            </a:extLst>
          </p:cNvPr>
          <p:cNvSpPr>
            <a:spLocks noGrp="1"/>
          </p:cNvSpPr>
          <p:nvPr>
            <p:ph type="dt" sz="half" idx="10"/>
          </p:nvPr>
        </p:nvSpPr>
        <p:spPr/>
        <p:txBody>
          <a:bodyPr/>
          <a:lstStyle/>
          <a:p>
            <a:fld id="{ED9FF700-718E-9641-BDBA-D6CF98DB621C}" type="datetimeFigureOut">
              <a:rPr lang="de-CH" smtClean="0"/>
              <a:t>01.05.26</a:t>
            </a:fld>
            <a:endParaRPr lang="de-CH"/>
          </a:p>
        </p:txBody>
      </p:sp>
      <p:sp>
        <p:nvSpPr>
          <p:cNvPr id="6" name="Fußzeilenplatzhalter 5">
            <a:extLst>
              <a:ext uri="{FF2B5EF4-FFF2-40B4-BE49-F238E27FC236}">
                <a16:creationId xmlns:a16="http://schemas.microsoft.com/office/drawing/2014/main" id="{84AA0601-903E-6343-8DBE-2332CB22CAF3}"/>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50D4A258-48D9-4641-B970-FE3E0E05E051}"/>
              </a:ext>
            </a:extLst>
          </p:cNvPr>
          <p:cNvSpPr>
            <a:spLocks noGrp="1"/>
          </p:cNvSpPr>
          <p:nvPr>
            <p:ph type="sldNum" sz="quarter" idx="12"/>
          </p:nvPr>
        </p:nvSpPr>
        <p:spPr/>
        <p:txBody>
          <a:bodyPr/>
          <a:lstStyle/>
          <a:p>
            <a:fld id="{BFF60B6C-5A62-184C-B758-C51B7E0DEC6D}" type="slidenum">
              <a:rPr lang="de-CH" smtClean="0"/>
              <a:t>‹N°›</a:t>
            </a:fld>
            <a:endParaRPr lang="de-CH"/>
          </a:p>
        </p:txBody>
      </p:sp>
    </p:spTree>
    <p:extLst>
      <p:ext uri="{BB962C8B-B14F-4D97-AF65-F5344CB8AC3E}">
        <p14:creationId xmlns:p14="http://schemas.microsoft.com/office/powerpoint/2010/main" val="32320240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Bild mit Überschrift - Image avec tit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5BB6A9-E83B-E842-8FC0-6DB81C3DEB1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dirty="0"/>
          </a:p>
        </p:txBody>
      </p:sp>
      <p:sp>
        <p:nvSpPr>
          <p:cNvPr id="3" name="Bildplatzhalter 2">
            <a:extLst>
              <a:ext uri="{FF2B5EF4-FFF2-40B4-BE49-F238E27FC236}">
                <a16:creationId xmlns:a16="http://schemas.microsoft.com/office/drawing/2014/main" id="{6A5AE811-C70B-8C48-8756-EACEB7815605}"/>
              </a:ext>
            </a:extLst>
          </p:cNvPr>
          <p:cNvSpPr>
            <a:spLocks noGrp="1"/>
          </p:cNvSpPr>
          <p:nvPr>
            <p:ph type="pic" idx="1"/>
          </p:nvPr>
        </p:nvSpPr>
        <p:spPr>
          <a:xfrm>
            <a:off x="5183188" y="2057400"/>
            <a:ext cx="6172200" cy="3440723"/>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endParaRPr lang="de-CH" dirty="0"/>
          </a:p>
        </p:txBody>
      </p:sp>
      <p:sp>
        <p:nvSpPr>
          <p:cNvPr id="4" name="Textplatzhalter 3">
            <a:extLst>
              <a:ext uri="{FF2B5EF4-FFF2-40B4-BE49-F238E27FC236}">
                <a16:creationId xmlns:a16="http://schemas.microsoft.com/office/drawing/2014/main" id="{53987564-D454-A44E-8BBF-93502AE22ACE}"/>
              </a:ext>
            </a:extLst>
          </p:cNvPr>
          <p:cNvSpPr>
            <a:spLocks noGrp="1"/>
          </p:cNvSpPr>
          <p:nvPr>
            <p:ph type="body" sz="half" idx="2"/>
          </p:nvPr>
        </p:nvSpPr>
        <p:spPr>
          <a:xfrm>
            <a:off x="839788" y="2057400"/>
            <a:ext cx="3932237" cy="3440723"/>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Mastertextformat bearbeiten</a:t>
            </a:r>
          </a:p>
        </p:txBody>
      </p:sp>
      <p:sp>
        <p:nvSpPr>
          <p:cNvPr id="5" name="Datumsplatzhalter 4">
            <a:extLst>
              <a:ext uri="{FF2B5EF4-FFF2-40B4-BE49-F238E27FC236}">
                <a16:creationId xmlns:a16="http://schemas.microsoft.com/office/drawing/2014/main" id="{9E1B3703-B5D7-394D-BC6B-BF14BDB8618F}"/>
              </a:ext>
            </a:extLst>
          </p:cNvPr>
          <p:cNvSpPr>
            <a:spLocks noGrp="1"/>
          </p:cNvSpPr>
          <p:nvPr>
            <p:ph type="dt" sz="half" idx="10"/>
          </p:nvPr>
        </p:nvSpPr>
        <p:spPr/>
        <p:txBody>
          <a:bodyPr/>
          <a:lstStyle/>
          <a:p>
            <a:fld id="{ED9FF700-718E-9641-BDBA-D6CF98DB621C}" type="datetimeFigureOut">
              <a:rPr lang="de-CH" smtClean="0"/>
              <a:t>01.05.26</a:t>
            </a:fld>
            <a:endParaRPr lang="de-CH"/>
          </a:p>
        </p:txBody>
      </p:sp>
      <p:sp>
        <p:nvSpPr>
          <p:cNvPr id="6" name="Fußzeilenplatzhalter 5">
            <a:extLst>
              <a:ext uri="{FF2B5EF4-FFF2-40B4-BE49-F238E27FC236}">
                <a16:creationId xmlns:a16="http://schemas.microsoft.com/office/drawing/2014/main" id="{28CAD563-8452-8A45-AD93-18E63A606B61}"/>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E760A8D5-2F37-3645-9528-6AB5DF720AC7}"/>
              </a:ext>
            </a:extLst>
          </p:cNvPr>
          <p:cNvSpPr>
            <a:spLocks noGrp="1"/>
          </p:cNvSpPr>
          <p:nvPr>
            <p:ph type="sldNum" sz="quarter" idx="12"/>
          </p:nvPr>
        </p:nvSpPr>
        <p:spPr/>
        <p:txBody>
          <a:bodyPr/>
          <a:lstStyle/>
          <a:p>
            <a:fld id="{BFF60B6C-5A62-184C-B758-C51B7E0DEC6D}" type="slidenum">
              <a:rPr lang="de-CH" smtClean="0"/>
              <a:t>‹N°›</a:t>
            </a:fld>
            <a:endParaRPr lang="de-CH"/>
          </a:p>
        </p:txBody>
      </p:sp>
    </p:spTree>
    <p:extLst>
      <p:ext uri="{BB962C8B-B14F-4D97-AF65-F5344CB8AC3E}">
        <p14:creationId xmlns:p14="http://schemas.microsoft.com/office/powerpoint/2010/main" val="2703883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el - tit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34B7AE-E8B3-CD43-B4E0-4CCE36622132}"/>
              </a:ext>
            </a:extLst>
          </p:cNvPr>
          <p:cNvSpPr>
            <a:spLocks noGrp="1"/>
          </p:cNvSpPr>
          <p:nvPr>
            <p:ph type="ctrTitle"/>
          </p:nvPr>
        </p:nvSpPr>
        <p:spPr>
          <a:xfrm>
            <a:off x="1524000" y="1122363"/>
            <a:ext cx="9144000" cy="2387600"/>
          </a:xfrm>
        </p:spPr>
        <p:txBody>
          <a:bodyPr anchor="b"/>
          <a:lstStyle>
            <a:lvl1pPr algn="ctr">
              <a:defRPr sz="6000" b="1">
                <a:solidFill>
                  <a:srgbClr val="76B600"/>
                </a:solidFill>
                <a:latin typeface="Arial" panose="020B0604020202020204" pitchFamily="34" charset="0"/>
                <a:cs typeface="Arial" panose="020B0604020202020204" pitchFamily="34" charset="0"/>
              </a:defRPr>
            </a:lvl1pPr>
          </a:lstStyle>
          <a:p>
            <a:r>
              <a:rPr lang="de-DE" dirty="0"/>
              <a:t>Mastertitelformat bearbeiten</a:t>
            </a:r>
            <a:endParaRPr lang="de-CH" dirty="0"/>
          </a:p>
        </p:txBody>
      </p:sp>
      <p:sp>
        <p:nvSpPr>
          <p:cNvPr id="3" name="Untertitel 2">
            <a:extLst>
              <a:ext uri="{FF2B5EF4-FFF2-40B4-BE49-F238E27FC236}">
                <a16:creationId xmlns:a16="http://schemas.microsoft.com/office/drawing/2014/main" id="{7172F644-4B24-3F42-83BD-25313D32334B}"/>
              </a:ext>
            </a:extLst>
          </p:cNvPr>
          <p:cNvSpPr>
            <a:spLocks noGrp="1"/>
          </p:cNvSpPr>
          <p:nvPr>
            <p:ph type="subTitle" idx="1"/>
          </p:nvPr>
        </p:nvSpPr>
        <p:spPr>
          <a:xfrm>
            <a:off x="1524000" y="3602038"/>
            <a:ext cx="9144000" cy="1655762"/>
          </a:xfrm>
        </p:spPr>
        <p:txBody>
          <a:bodyPr/>
          <a:lstStyle>
            <a:lvl1pPr marL="0" indent="0" algn="ctr">
              <a:buNone/>
              <a:defRPr sz="240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dirty="0"/>
          </a:p>
        </p:txBody>
      </p:sp>
      <p:sp>
        <p:nvSpPr>
          <p:cNvPr id="4" name="Datumsplatzhalter 3">
            <a:extLst>
              <a:ext uri="{FF2B5EF4-FFF2-40B4-BE49-F238E27FC236}">
                <a16:creationId xmlns:a16="http://schemas.microsoft.com/office/drawing/2014/main" id="{EFB2BA5E-FC75-754D-B186-4A002E86B5E1}"/>
              </a:ext>
            </a:extLst>
          </p:cNvPr>
          <p:cNvSpPr>
            <a:spLocks noGrp="1"/>
          </p:cNvSpPr>
          <p:nvPr>
            <p:ph type="dt" sz="half" idx="10"/>
          </p:nvPr>
        </p:nvSpPr>
        <p:spPr>
          <a:xfrm>
            <a:off x="4038600" y="6356350"/>
            <a:ext cx="2743200" cy="365125"/>
          </a:xfrm>
        </p:spPr>
        <p:txBody>
          <a:bodyPr/>
          <a:lstStyle>
            <a:lvl1pPr algn="l">
              <a:defRPr>
                <a:solidFill>
                  <a:schemeClr val="bg1"/>
                </a:solidFill>
              </a:defRPr>
            </a:lvl1pPr>
          </a:lstStyle>
          <a:p>
            <a:fld id="{ED9FF700-718E-9641-BDBA-D6CF98DB621C}" type="datetimeFigureOut">
              <a:rPr lang="de-CH" smtClean="0"/>
              <a:pPr/>
              <a:t>01.05.26</a:t>
            </a:fld>
            <a:endParaRPr lang="de-CH" dirty="0"/>
          </a:p>
        </p:txBody>
      </p:sp>
      <p:sp>
        <p:nvSpPr>
          <p:cNvPr id="5" name="Fußzeilenplatzhalter 4">
            <a:extLst>
              <a:ext uri="{FF2B5EF4-FFF2-40B4-BE49-F238E27FC236}">
                <a16:creationId xmlns:a16="http://schemas.microsoft.com/office/drawing/2014/main" id="{197ED881-1D0D-784C-8F79-ADBAE767C97D}"/>
              </a:ext>
            </a:extLst>
          </p:cNvPr>
          <p:cNvSpPr>
            <a:spLocks noGrp="1"/>
          </p:cNvSpPr>
          <p:nvPr>
            <p:ph type="ftr" sz="quarter" idx="11"/>
          </p:nvPr>
        </p:nvSpPr>
        <p:spPr>
          <a:xfrm>
            <a:off x="5867400" y="6356350"/>
            <a:ext cx="4114800" cy="365125"/>
          </a:xfrm>
        </p:spPr>
        <p:txBody>
          <a:bodyPr/>
          <a:lstStyle>
            <a:lvl1pPr>
              <a:defRPr>
                <a:solidFill>
                  <a:schemeClr val="bg1"/>
                </a:solidFill>
              </a:defRPr>
            </a:lvl1pPr>
          </a:lstStyle>
          <a:p>
            <a:endParaRPr lang="de-CH" dirty="0"/>
          </a:p>
        </p:txBody>
      </p:sp>
      <p:sp>
        <p:nvSpPr>
          <p:cNvPr id="6" name="Foliennummernplatzhalter 5">
            <a:extLst>
              <a:ext uri="{FF2B5EF4-FFF2-40B4-BE49-F238E27FC236}">
                <a16:creationId xmlns:a16="http://schemas.microsoft.com/office/drawing/2014/main" id="{B6910227-1D66-2940-8AF7-A5B2632BFE68}"/>
              </a:ext>
            </a:extLst>
          </p:cNvPr>
          <p:cNvSpPr>
            <a:spLocks noGrp="1"/>
          </p:cNvSpPr>
          <p:nvPr>
            <p:ph type="sldNum" sz="quarter" idx="12"/>
          </p:nvPr>
        </p:nvSpPr>
        <p:spPr/>
        <p:txBody>
          <a:bodyPr/>
          <a:lstStyle>
            <a:lvl1pPr>
              <a:defRPr>
                <a:solidFill>
                  <a:schemeClr val="bg1"/>
                </a:solidFill>
              </a:defRPr>
            </a:lvl1pPr>
          </a:lstStyle>
          <a:p>
            <a:fld id="{BFF60B6C-5A62-184C-B758-C51B7E0DEC6D}" type="slidenum">
              <a:rPr lang="de-CH" smtClean="0"/>
              <a:pPr/>
              <a:t>‹N°›</a:t>
            </a:fld>
            <a:endParaRPr lang="de-CH" dirty="0"/>
          </a:p>
        </p:txBody>
      </p:sp>
    </p:spTree>
    <p:extLst>
      <p:ext uri="{BB962C8B-B14F-4D97-AF65-F5344CB8AC3E}">
        <p14:creationId xmlns:p14="http://schemas.microsoft.com/office/powerpoint/2010/main" val="17913701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eer - v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534CEC-CF8D-8F49-98C7-FAE0E3A8CAA0}"/>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62767AEA-85CB-8944-9C85-FEE469029D81}"/>
              </a:ext>
            </a:extLst>
          </p:cNvPr>
          <p:cNvSpPr>
            <a:spLocks noGrp="1"/>
          </p:cNvSpPr>
          <p:nvPr>
            <p:ph type="dt" sz="half" idx="10"/>
          </p:nvPr>
        </p:nvSpPr>
        <p:spPr/>
        <p:txBody>
          <a:bodyPr/>
          <a:lstStyle/>
          <a:p>
            <a:fld id="{ED9FF700-718E-9641-BDBA-D6CF98DB621C}" type="datetimeFigureOut">
              <a:rPr lang="de-CH" smtClean="0"/>
              <a:pPr/>
              <a:t>01.05.26</a:t>
            </a:fld>
            <a:endParaRPr lang="de-CH" dirty="0"/>
          </a:p>
        </p:txBody>
      </p:sp>
      <p:sp>
        <p:nvSpPr>
          <p:cNvPr id="4" name="Fußzeilenplatzhalter 3">
            <a:extLst>
              <a:ext uri="{FF2B5EF4-FFF2-40B4-BE49-F238E27FC236}">
                <a16:creationId xmlns:a16="http://schemas.microsoft.com/office/drawing/2014/main" id="{0208D138-ECB0-E94F-8B60-A3215580D61E}"/>
              </a:ext>
            </a:extLst>
          </p:cNvPr>
          <p:cNvSpPr>
            <a:spLocks noGrp="1"/>
          </p:cNvSpPr>
          <p:nvPr>
            <p:ph type="ftr" sz="quarter" idx="11"/>
          </p:nvPr>
        </p:nvSpPr>
        <p:spPr/>
        <p:txBody>
          <a:bodyPr/>
          <a:lstStyle/>
          <a:p>
            <a:endParaRPr lang="de-CH" dirty="0"/>
          </a:p>
        </p:txBody>
      </p:sp>
      <p:sp>
        <p:nvSpPr>
          <p:cNvPr id="5" name="Foliennummernplatzhalter 4">
            <a:extLst>
              <a:ext uri="{FF2B5EF4-FFF2-40B4-BE49-F238E27FC236}">
                <a16:creationId xmlns:a16="http://schemas.microsoft.com/office/drawing/2014/main" id="{4AFFC6BF-52CE-134E-A40C-58FC61BB215C}"/>
              </a:ext>
            </a:extLst>
          </p:cNvPr>
          <p:cNvSpPr>
            <a:spLocks noGrp="1"/>
          </p:cNvSpPr>
          <p:nvPr>
            <p:ph type="sldNum" sz="quarter" idx="12"/>
          </p:nvPr>
        </p:nvSpPr>
        <p:spPr/>
        <p:txBody>
          <a:bodyPr/>
          <a:lstStyle/>
          <a:p>
            <a:fld id="{BFF60B6C-5A62-184C-B758-C51B7E0DEC6D}" type="slidenum">
              <a:rPr lang="de-CH" smtClean="0"/>
              <a:pPr/>
              <a:t>‹N°›</a:t>
            </a:fld>
            <a:endParaRPr lang="de-CH" dirty="0"/>
          </a:p>
        </p:txBody>
      </p:sp>
    </p:spTree>
    <p:extLst>
      <p:ext uri="{BB962C8B-B14F-4D97-AF65-F5344CB8AC3E}">
        <p14:creationId xmlns:p14="http://schemas.microsoft.com/office/powerpoint/2010/main" val="3407055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lkommen - bienvenue">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B5D99DB5-3899-F248-BE92-D56CB1E539FC}"/>
              </a:ext>
            </a:extLst>
          </p:cNvPr>
          <p:cNvPicPr>
            <a:picLocks noChangeAspect="1"/>
          </p:cNvPicPr>
          <p:nvPr userDrawn="1"/>
        </p:nvPicPr>
        <p:blipFill>
          <a:blip r:embed="rId2"/>
          <a:srcRect/>
          <a:stretch/>
        </p:blipFill>
        <p:spPr>
          <a:xfrm>
            <a:off x="0" y="0"/>
            <a:ext cx="12192000" cy="6858000"/>
          </a:xfrm>
          <a:prstGeom prst="rect">
            <a:avLst/>
          </a:prstGeom>
        </p:spPr>
      </p:pic>
      <p:sp>
        <p:nvSpPr>
          <p:cNvPr id="4" name="Datumsplatzhalter 3">
            <a:extLst>
              <a:ext uri="{FF2B5EF4-FFF2-40B4-BE49-F238E27FC236}">
                <a16:creationId xmlns:a16="http://schemas.microsoft.com/office/drawing/2014/main" id="{EFB2BA5E-FC75-754D-B186-4A002E86B5E1}"/>
              </a:ext>
            </a:extLst>
          </p:cNvPr>
          <p:cNvSpPr>
            <a:spLocks noGrp="1"/>
          </p:cNvSpPr>
          <p:nvPr>
            <p:ph type="dt" sz="half" idx="10"/>
          </p:nvPr>
        </p:nvSpPr>
        <p:spPr>
          <a:xfrm>
            <a:off x="4038600" y="6356350"/>
            <a:ext cx="2743200" cy="365125"/>
          </a:xfrm>
        </p:spPr>
        <p:txBody>
          <a:bodyPr/>
          <a:lstStyle>
            <a:lvl1pPr algn="l">
              <a:defRPr>
                <a:solidFill>
                  <a:schemeClr val="bg1"/>
                </a:solidFill>
              </a:defRPr>
            </a:lvl1pPr>
          </a:lstStyle>
          <a:p>
            <a:fld id="{ED9FF700-718E-9641-BDBA-D6CF98DB621C}" type="datetimeFigureOut">
              <a:rPr lang="de-CH" smtClean="0"/>
              <a:pPr/>
              <a:t>01.05.26</a:t>
            </a:fld>
            <a:endParaRPr lang="de-CH" dirty="0"/>
          </a:p>
        </p:txBody>
      </p:sp>
      <p:sp>
        <p:nvSpPr>
          <p:cNvPr id="5" name="Fußzeilenplatzhalter 4">
            <a:extLst>
              <a:ext uri="{FF2B5EF4-FFF2-40B4-BE49-F238E27FC236}">
                <a16:creationId xmlns:a16="http://schemas.microsoft.com/office/drawing/2014/main" id="{197ED881-1D0D-784C-8F79-ADBAE767C97D}"/>
              </a:ext>
            </a:extLst>
          </p:cNvPr>
          <p:cNvSpPr>
            <a:spLocks noGrp="1"/>
          </p:cNvSpPr>
          <p:nvPr>
            <p:ph type="ftr" sz="quarter" idx="11"/>
          </p:nvPr>
        </p:nvSpPr>
        <p:spPr>
          <a:xfrm>
            <a:off x="5867400" y="6356350"/>
            <a:ext cx="4114800" cy="365125"/>
          </a:xfrm>
        </p:spPr>
        <p:txBody>
          <a:bodyPr/>
          <a:lstStyle>
            <a:lvl1pPr>
              <a:defRPr>
                <a:solidFill>
                  <a:schemeClr val="bg1"/>
                </a:solidFill>
              </a:defRPr>
            </a:lvl1pPr>
          </a:lstStyle>
          <a:p>
            <a:endParaRPr lang="de-CH" dirty="0"/>
          </a:p>
        </p:txBody>
      </p:sp>
      <p:sp>
        <p:nvSpPr>
          <p:cNvPr id="6" name="Foliennummernplatzhalter 5">
            <a:extLst>
              <a:ext uri="{FF2B5EF4-FFF2-40B4-BE49-F238E27FC236}">
                <a16:creationId xmlns:a16="http://schemas.microsoft.com/office/drawing/2014/main" id="{B6910227-1D66-2940-8AF7-A5B2632BFE68}"/>
              </a:ext>
            </a:extLst>
          </p:cNvPr>
          <p:cNvSpPr>
            <a:spLocks noGrp="1"/>
          </p:cNvSpPr>
          <p:nvPr>
            <p:ph type="sldNum" sz="quarter" idx="12"/>
          </p:nvPr>
        </p:nvSpPr>
        <p:spPr/>
        <p:txBody>
          <a:bodyPr/>
          <a:lstStyle>
            <a:lvl1pPr>
              <a:defRPr>
                <a:solidFill>
                  <a:schemeClr val="bg1"/>
                </a:solidFill>
              </a:defRPr>
            </a:lvl1pPr>
          </a:lstStyle>
          <a:p>
            <a:fld id="{BFF60B6C-5A62-184C-B758-C51B7E0DEC6D}" type="slidenum">
              <a:rPr lang="de-CH" smtClean="0"/>
              <a:pPr/>
              <a:t>‹N°›</a:t>
            </a:fld>
            <a:endParaRPr lang="de-CH" dirty="0"/>
          </a:p>
        </p:txBody>
      </p:sp>
      <p:pic>
        <p:nvPicPr>
          <p:cNvPr id="3" name="Grafik 2">
            <a:extLst>
              <a:ext uri="{FF2B5EF4-FFF2-40B4-BE49-F238E27FC236}">
                <a16:creationId xmlns:a16="http://schemas.microsoft.com/office/drawing/2014/main" id="{DCD9E147-E269-4005-BD7B-D00D9192B2C0}"/>
              </a:ext>
            </a:extLst>
          </p:cNvPr>
          <p:cNvPicPr>
            <a:picLocks noChangeAspect="1"/>
          </p:cNvPicPr>
          <p:nvPr userDrawn="1"/>
        </p:nvPicPr>
        <p:blipFill>
          <a:blip r:embed="rId3"/>
          <a:srcRect/>
          <a:stretch/>
        </p:blipFill>
        <p:spPr>
          <a:xfrm>
            <a:off x="9527539" y="350960"/>
            <a:ext cx="2315157" cy="1324800"/>
          </a:xfrm>
          <a:prstGeom prst="rect">
            <a:avLst/>
          </a:prstGeom>
        </p:spPr>
      </p:pic>
    </p:spTree>
    <p:extLst>
      <p:ext uri="{BB962C8B-B14F-4D97-AF65-F5344CB8AC3E}">
        <p14:creationId xmlns:p14="http://schemas.microsoft.com/office/powerpoint/2010/main" val="39761555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el und Inhalt - Titre et contenu">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7981EE-1B08-4241-A9F3-3DFE7EE32B30}"/>
              </a:ext>
            </a:extLst>
          </p:cNvPr>
          <p:cNvSpPr>
            <a:spLocks noGrp="1"/>
          </p:cNvSpPr>
          <p:nvPr>
            <p:ph type="title"/>
          </p:nvPr>
        </p:nvSpPr>
        <p:spPr/>
        <p:txBody>
          <a:bodyPr/>
          <a:lstStyle>
            <a:lvl1pPr>
              <a:defRPr b="1">
                <a:solidFill>
                  <a:srgbClr val="76B600"/>
                </a:solidFill>
                <a:latin typeface="Arial" panose="020B0604020202020204" pitchFamily="34" charset="0"/>
                <a:cs typeface="Arial" panose="020B0604020202020204" pitchFamily="34" charset="0"/>
              </a:defRPr>
            </a:lvl1pPr>
          </a:lstStyle>
          <a:p>
            <a:r>
              <a:rPr lang="de-DE"/>
              <a:t>Mastertitelformat bearbeiten</a:t>
            </a:r>
            <a:endParaRPr lang="de-CH" dirty="0"/>
          </a:p>
        </p:txBody>
      </p:sp>
      <p:sp>
        <p:nvSpPr>
          <p:cNvPr id="3" name="Inhaltsplatzhalter 2">
            <a:extLst>
              <a:ext uri="{FF2B5EF4-FFF2-40B4-BE49-F238E27FC236}">
                <a16:creationId xmlns:a16="http://schemas.microsoft.com/office/drawing/2014/main" id="{3F0A40E6-94A8-5B48-8E99-4DEB7CFE06AB}"/>
              </a:ext>
            </a:extLst>
          </p:cNvPr>
          <p:cNvSpPr>
            <a:spLocks noGrp="1"/>
          </p:cNvSpPr>
          <p:nvPr>
            <p:ph idx="1"/>
          </p:nvPr>
        </p:nvSpPr>
        <p:spPr>
          <a:xfrm>
            <a:off x="838200" y="1825625"/>
            <a:ext cx="10515600" cy="3713529"/>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Datumsplatzhalter 3">
            <a:extLst>
              <a:ext uri="{FF2B5EF4-FFF2-40B4-BE49-F238E27FC236}">
                <a16:creationId xmlns:a16="http://schemas.microsoft.com/office/drawing/2014/main" id="{A8A2668C-DB3C-4845-AEF8-9C31C45A524C}"/>
              </a:ext>
            </a:extLst>
          </p:cNvPr>
          <p:cNvSpPr>
            <a:spLocks noGrp="1"/>
          </p:cNvSpPr>
          <p:nvPr>
            <p:ph type="dt" sz="half" idx="10"/>
          </p:nvPr>
        </p:nvSpPr>
        <p:spPr/>
        <p:txBody>
          <a:bodyPr/>
          <a:lstStyle/>
          <a:p>
            <a:fld id="{ED9FF700-718E-9641-BDBA-D6CF98DB621C}" type="datetimeFigureOut">
              <a:rPr lang="de-CH" smtClean="0"/>
              <a:t>01.05.26</a:t>
            </a:fld>
            <a:endParaRPr lang="de-CH"/>
          </a:p>
        </p:txBody>
      </p:sp>
      <p:sp>
        <p:nvSpPr>
          <p:cNvPr id="5" name="Fußzeilenplatzhalter 4">
            <a:extLst>
              <a:ext uri="{FF2B5EF4-FFF2-40B4-BE49-F238E27FC236}">
                <a16:creationId xmlns:a16="http://schemas.microsoft.com/office/drawing/2014/main" id="{09C88C1B-5350-4F4C-B57B-44ECBDAE6DE4}"/>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41803E47-A1BF-A14D-8687-214F021BDE18}"/>
              </a:ext>
            </a:extLst>
          </p:cNvPr>
          <p:cNvSpPr>
            <a:spLocks noGrp="1"/>
          </p:cNvSpPr>
          <p:nvPr>
            <p:ph type="sldNum" sz="quarter" idx="12"/>
          </p:nvPr>
        </p:nvSpPr>
        <p:spPr/>
        <p:txBody>
          <a:bodyPr/>
          <a:lstStyle/>
          <a:p>
            <a:fld id="{BFF60B6C-5A62-184C-B758-C51B7E0DEC6D}" type="slidenum">
              <a:rPr lang="de-CH" smtClean="0"/>
              <a:t>‹N°›</a:t>
            </a:fld>
            <a:endParaRPr lang="de-CH"/>
          </a:p>
        </p:txBody>
      </p:sp>
    </p:spTree>
    <p:extLst>
      <p:ext uri="{BB962C8B-B14F-4D97-AF65-F5344CB8AC3E}">
        <p14:creationId xmlns:p14="http://schemas.microsoft.com/office/powerpoint/2010/main" val="42169970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bschnitt - Titre de la sec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C1A9F3-F2D3-014D-8BEF-504E18E703E2}"/>
              </a:ext>
            </a:extLst>
          </p:cNvPr>
          <p:cNvSpPr>
            <a:spLocks noGrp="1"/>
          </p:cNvSpPr>
          <p:nvPr>
            <p:ph type="title"/>
          </p:nvPr>
        </p:nvSpPr>
        <p:spPr>
          <a:xfrm>
            <a:off x="831850" y="1709738"/>
            <a:ext cx="10515600" cy="2852737"/>
          </a:xfrm>
        </p:spPr>
        <p:txBody>
          <a:bodyPr anchor="b"/>
          <a:lstStyle>
            <a:lvl1pPr>
              <a:defRPr sz="6000" b="1">
                <a:solidFill>
                  <a:srgbClr val="76B600"/>
                </a:solidFill>
                <a:latin typeface="Arial" panose="020B0604020202020204" pitchFamily="34" charset="0"/>
                <a:cs typeface="Arial" panose="020B0604020202020204" pitchFamily="34" charset="0"/>
              </a:defRPr>
            </a:lvl1pPr>
          </a:lstStyle>
          <a:p>
            <a:r>
              <a:rPr lang="de-DE"/>
              <a:t>Mastertitelformat bearbeiten</a:t>
            </a:r>
            <a:endParaRPr lang="de-CH" dirty="0"/>
          </a:p>
        </p:txBody>
      </p:sp>
      <p:sp>
        <p:nvSpPr>
          <p:cNvPr id="3" name="Textplatzhalter 2">
            <a:extLst>
              <a:ext uri="{FF2B5EF4-FFF2-40B4-BE49-F238E27FC236}">
                <a16:creationId xmlns:a16="http://schemas.microsoft.com/office/drawing/2014/main" id="{D68D2B26-1288-5A44-9F46-871645C3BEF1}"/>
              </a:ext>
            </a:extLst>
          </p:cNvPr>
          <p:cNvSpPr>
            <a:spLocks noGrp="1"/>
          </p:cNvSpPr>
          <p:nvPr>
            <p:ph type="body" idx="1"/>
          </p:nvPr>
        </p:nvSpPr>
        <p:spPr>
          <a:xfrm>
            <a:off x="831850" y="4589464"/>
            <a:ext cx="10515600" cy="990722"/>
          </a:xfrm>
        </p:spPr>
        <p:txBody>
          <a:bodyPr/>
          <a:lstStyle>
            <a:lvl1pPr marL="0" indent="0">
              <a:buNone/>
              <a:defRPr sz="2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63A712FA-1487-E544-B50F-117BF17FA972}"/>
              </a:ext>
            </a:extLst>
          </p:cNvPr>
          <p:cNvSpPr>
            <a:spLocks noGrp="1"/>
          </p:cNvSpPr>
          <p:nvPr>
            <p:ph type="dt" sz="half" idx="10"/>
          </p:nvPr>
        </p:nvSpPr>
        <p:spPr>
          <a:xfrm>
            <a:off x="4038600" y="6356350"/>
            <a:ext cx="2743200" cy="365125"/>
          </a:xfrm>
        </p:spPr>
        <p:txBody>
          <a:bodyPr/>
          <a:lstStyle>
            <a:lvl1pPr>
              <a:defRPr>
                <a:solidFill>
                  <a:schemeClr val="bg1"/>
                </a:solidFill>
              </a:defRPr>
            </a:lvl1pPr>
          </a:lstStyle>
          <a:p>
            <a:fld id="{ED9FF700-718E-9641-BDBA-D6CF98DB621C}" type="datetimeFigureOut">
              <a:rPr lang="de-CH" smtClean="0"/>
              <a:pPr/>
              <a:t>01.05.26</a:t>
            </a:fld>
            <a:endParaRPr lang="de-CH" dirty="0"/>
          </a:p>
        </p:txBody>
      </p:sp>
      <p:sp>
        <p:nvSpPr>
          <p:cNvPr id="5" name="Fußzeilenplatzhalter 4">
            <a:extLst>
              <a:ext uri="{FF2B5EF4-FFF2-40B4-BE49-F238E27FC236}">
                <a16:creationId xmlns:a16="http://schemas.microsoft.com/office/drawing/2014/main" id="{5E10FEF0-ACD3-364F-92DD-EC7E2425EB4B}"/>
              </a:ext>
            </a:extLst>
          </p:cNvPr>
          <p:cNvSpPr>
            <a:spLocks noGrp="1"/>
          </p:cNvSpPr>
          <p:nvPr>
            <p:ph type="ftr" sz="quarter" idx="11"/>
          </p:nvPr>
        </p:nvSpPr>
        <p:spPr>
          <a:xfrm>
            <a:off x="5867400" y="6356350"/>
            <a:ext cx="4114800" cy="365125"/>
          </a:xfrm>
        </p:spPr>
        <p:txBody>
          <a:bodyPr/>
          <a:lstStyle>
            <a:lvl1pPr>
              <a:defRPr>
                <a:solidFill>
                  <a:schemeClr val="bg1"/>
                </a:solidFill>
              </a:defRPr>
            </a:lvl1pPr>
          </a:lstStyle>
          <a:p>
            <a:endParaRPr lang="de-CH" dirty="0"/>
          </a:p>
        </p:txBody>
      </p:sp>
      <p:sp>
        <p:nvSpPr>
          <p:cNvPr id="6" name="Foliennummernplatzhalter 5">
            <a:extLst>
              <a:ext uri="{FF2B5EF4-FFF2-40B4-BE49-F238E27FC236}">
                <a16:creationId xmlns:a16="http://schemas.microsoft.com/office/drawing/2014/main" id="{5D260FED-D46F-3B41-B802-FD743D17CED2}"/>
              </a:ext>
            </a:extLst>
          </p:cNvPr>
          <p:cNvSpPr>
            <a:spLocks noGrp="1"/>
          </p:cNvSpPr>
          <p:nvPr>
            <p:ph type="sldNum" sz="quarter" idx="12"/>
          </p:nvPr>
        </p:nvSpPr>
        <p:spPr/>
        <p:txBody>
          <a:bodyPr/>
          <a:lstStyle>
            <a:lvl1pPr>
              <a:defRPr>
                <a:solidFill>
                  <a:schemeClr val="bg1"/>
                </a:solidFill>
              </a:defRPr>
            </a:lvl1pPr>
          </a:lstStyle>
          <a:p>
            <a:fld id="{BFF60B6C-5A62-184C-B758-C51B7E0DEC6D}" type="slidenum">
              <a:rPr lang="de-CH" smtClean="0"/>
              <a:pPr/>
              <a:t>‹N°›</a:t>
            </a:fld>
            <a:endParaRPr lang="de-CH" dirty="0"/>
          </a:p>
        </p:txBody>
      </p:sp>
    </p:spTree>
    <p:extLst>
      <p:ext uri="{BB962C8B-B14F-4D97-AF65-F5344CB8AC3E}">
        <p14:creationId xmlns:p14="http://schemas.microsoft.com/office/powerpoint/2010/main" val="9011951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Zwei Inhalte - Deux contenu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6692C-A26B-334B-A728-A8817AD6BBA5}"/>
              </a:ext>
            </a:extLst>
          </p:cNvPr>
          <p:cNvSpPr>
            <a:spLocks noGrp="1"/>
          </p:cNvSpPr>
          <p:nvPr>
            <p:ph type="title"/>
          </p:nvPr>
        </p:nvSpPr>
        <p:spPr/>
        <p:txBody>
          <a:bodyPr/>
          <a:lstStyle>
            <a:lvl1pPr>
              <a:defRPr b="1">
                <a:solidFill>
                  <a:srgbClr val="76B600"/>
                </a:solidFill>
                <a:latin typeface="Arial" panose="020B0604020202020204" pitchFamily="34" charset="0"/>
                <a:cs typeface="Arial" panose="020B0604020202020204" pitchFamily="34" charset="0"/>
              </a:defRPr>
            </a:lvl1pPr>
          </a:lstStyle>
          <a:p>
            <a:r>
              <a:rPr lang="de-DE"/>
              <a:t>Mastertitelformat bearbeiten</a:t>
            </a:r>
            <a:endParaRPr lang="de-CH" dirty="0"/>
          </a:p>
        </p:txBody>
      </p:sp>
      <p:sp>
        <p:nvSpPr>
          <p:cNvPr id="3" name="Inhaltsplatzhalter 2">
            <a:extLst>
              <a:ext uri="{FF2B5EF4-FFF2-40B4-BE49-F238E27FC236}">
                <a16:creationId xmlns:a16="http://schemas.microsoft.com/office/drawing/2014/main" id="{00145AC8-940F-314E-AC54-0B465203D143}"/>
              </a:ext>
            </a:extLst>
          </p:cNvPr>
          <p:cNvSpPr>
            <a:spLocks noGrp="1"/>
          </p:cNvSpPr>
          <p:nvPr>
            <p:ph sz="half" idx="1"/>
          </p:nvPr>
        </p:nvSpPr>
        <p:spPr>
          <a:xfrm>
            <a:off x="838200" y="1825625"/>
            <a:ext cx="5181600" cy="366077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Inhaltsplatzhalter 3">
            <a:extLst>
              <a:ext uri="{FF2B5EF4-FFF2-40B4-BE49-F238E27FC236}">
                <a16:creationId xmlns:a16="http://schemas.microsoft.com/office/drawing/2014/main" id="{2A064BFD-4A5E-7B4C-B659-63620AB751BD}"/>
              </a:ext>
            </a:extLst>
          </p:cNvPr>
          <p:cNvSpPr>
            <a:spLocks noGrp="1"/>
          </p:cNvSpPr>
          <p:nvPr>
            <p:ph sz="half" idx="2"/>
          </p:nvPr>
        </p:nvSpPr>
        <p:spPr>
          <a:xfrm>
            <a:off x="6172200" y="1825625"/>
            <a:ext cx="5181600" cy="366077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Datumsplatzhalter 4">
            <a:extLst>
              <a:ext uri="{FF2B5EF4-FFF2-40B4-BE49-F238E27FC236}">
                <a16:creationId xmlns:a16="http://schemas.microsoft.com/office/drawing/2014/main" id="{44A2E9EF-D4D3-4944-BF6F-D58D7F2BFDDC}"/>
              </a:ext>
            </a:extLst>
          </p:cNvPr>
          <p:cNvSpPr>
            <a:spLocks noGrp="1"/>
          </p:cNvSpPr>
          <p:nvPr>
            <p:ph type="dt" sz="half" idx="10"/>
          </p:nvPr>
        </p:nvSpPr>
        <p:spPr/>
        <p:txBody>
          <a:bodyPr/>
          <a:lstStyle/>
          <a:p>
            <a:fld id="{ED9FF700-718E-9641-BDBA-D6CF98DB621C}" type="datetimeFigureOut">
              <a:rPr lang="de-CH" smtClean="0"/>
              <a:t>01.05.26</a:t>
            </a:fld>
            <a:endParaRPr lang="de-CH"/>
          </a:p>
        </p:txBody>
      </p:sp>
      <p:sp>
        <p:nvSpPr>
          <p:cNvPr id="6" name="Fußzeilenplatzhalter 5">
            <a:extLst>
              <a:ext uri="{FF2B5EF4-FFF2-40B4-BE49-F238E27FC236}">
                <a16:creationId xmlns:a16="http://schemas.microsoft.com/office/drawing/2014/main" id="{8C590626-95CC-4F4F-B1F4-C6E3FBAC0B8C}"/>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88B1E706-0E3F-324B-B074-0458B5B19996}"/>
              </a:ext>
            </a:extLst>
          </p:cNvPr>
          <p:cNvSpPr>
            <a:spLocks noGrp="1"/>
          </p:cNvSpPr>
          <p:nvPr>
            <p:ph type="sldNum" sz="quarter" idx="12"/>
          </p:nvPr>
        </p:nvSpPr>
        <p:spPr/>
        <p:txBody>
          <a:bodyPr/>
          <a:lstStyle/>
          <a:p>
            <a:fld id="{BFF60B6C-5A62-184C-B758-C51B7E0DEC6D}" type="slidenum">
              <a:rPr lang="de-CH" smtClean="0"/>
              <a:t>‹N°›</a:t>
            </a:fld>
            <a:endParaRPr lang="de-CH"/>
          </a:p>
        </p:txBody>
      </p:sp>
    </p:spTree>
    <p:extLst>
      <p:ext uri="{BB962C8B-B14F-4D97-AF65-F5344CB8AC3E}">
        <p14:creationId xmlns:p14="http://schemas.microsoft.com/office/powerpoint/2010/main" val="18131451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Vergleich - Comparais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1AD3C2-47F8-304C-B340-D0A26D64F970}"/>
              </a:ext>
            </a:extLst>
          </p:cNvPr>
          <p:cNvSpPr>
            <a:spLocks noGrp="1"/>
          </p:cNvSpPr>
          <p:nvPr>
            <p:ph type="title"/>
          </p:nvPr>
        </p:nvSpPr>
        <p:spPr>
          <a:xfrm>
            <a:off x="839788" y="365125"/>
            <a:ext cx="10515600" cy="1325563"/>
          </a:xfrm>
        </p:spPr>
        <p:txBody>
          <a:bodyPr/>
          <a:lstStyle>
            <a:lvl1pPr>
              <a:defRPr b="1">
                <a:solidFill>
                  <a:srgbClr val="76B600"/>
                </a:solidFill>
                <a:latin typeface="Arial" panose="020B0604020202020204" pitchFamily="34" charset="0"/>
                <a:cs typeface="Arial" panose="020B0604020202020204" pitchFamily="34" charset="0"/>
              </a:defRPr>
            </a:lvl1pPr>
          </a:lstStyle>
          <a:p>
            <a:r>
              <a:rPr lang="de-DE"/>
              <a:t>Mastertitelformat bearbeiten</a:t>
            </a:r>
            <a:endParaRPr lang="de-CH" dirty="0"/>
          </a:p>
        </p:txBody>
      </p:sp>
      <p:sp>
        <p:nvSpPr>
          <p:cNvPr id="3" name="Textplatzhalter 2">
            <a:extLst>
              <a:ext uri="{FF2B5EF4-FFF2-40B4-BE49-F238E27FC236}">
                <a16:creationId xmlns:a16="http://schemas.microsoft.com/office/drawing/2014/main" id="{8FAED17C-96A5-F049-8CE5-98C47F58314F}"/>
              </a:ext>
            </a:extLst>
          </p:cNvPr>
          <p:cNvSpPr>
            <a:spLocks noGrp="1"/>
          </p:cNvSpPr>
          <p:nvPr>
            <p:ph type="body" idx="1"/>
          </p:nvPr>
        </p:nvSpPr>
        <p:spPr>
          <a:xfrm>
            <a:off x="839788" y="1681163"/>
            <a:ext cx="5157787" cy="823912"/>
          </a:xfrm>
        </p:spPr>
        <p:txBody>
          <a:bodyPr anchor="b"/>
          <a:lstStyle>
            <a:lvl1pPr marL="0" indent="0">
              <a:buNone/>
              <a:defRPr sz="2400" b="1">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5FA96492-5B80-3748-A801-893D37F3428C}"/>
              </a:ext>
            </a:extLst>
          </p:cNvPr>
          <p:cNvSpPr>
            <a:spLocks noGrp="1"/>
          </p:cNvSpPr>
          <p:nvPr>
            <p:ph sz="half" idx="2"/>
          </p:nvPr>
        </p:nvSpPr>
        <p:spPr>
          <a:xfrm>
            <a:off x="839788" y="2505074"/>
            <a:ext cx="5157787" cy="293836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Textplatzhalter 4">
            <a:extLst>
              <a:ext uri="{FF2B5EF4-FFF2-40B4-BE49-F238E27FC236}">
                <a16:creationId xmlns:a16="http://schemas.microsoft.com/office/drawing/2014/main" id="{24705127-DAC5-344F-BDE0-D73EB337BF19}"/>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7472D079-3E8D-DA4F-87B1-1F6595D17A74}"/>
              </a:ext>
            </a:extLst>
          </p:cNvPr>
          <p:cNvSpPr>
            <a:spLocks noGrp="1"/>
          </p:cNvSpPr>
          <p:nvPr>
            <p:ph sz="quarter" idx="4"/>
          </p:nvPr>
        </p:nvSpPr>
        <p:spPr>
          <a:xfrm>
            <a:off x="6172200" y="2505075"/>
            <a:ext cx="5183188" cy="2938366"/>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Datumsplatzhalter 6">
            <a:extLst>
              <a:ext uri="{FF2B5EF4-FFF2-40B4-BE49-F238E27FC236}">
                <a16:creationId xmlns:a16="http://schemas.microsoft.com/office/drawing/2014/main" id="{9DEDC3E5-86E6-A145-A0D5-B718CA2A6256}"/>
              </a:ext>
            </a:extLst>
          </p:cNvPr>
          <p:cNvSpPr>
            <a:spLocks noGrp="1"/>
          </p:cNvSpPr>
          <p:nvPr>
            <p:ph type="dt" sz="half" idx="10"/>
          </p:nvPr>
        </p:nvSpPr>
        <p:spPr/>
        <p:txBody>
          <a:bodyPr/>
          <a:lstStyle/>
          <a:p>
            <a:fld id="{ED9FF700-718E-9641-BDBA-D6CF98DB621C}" type="datetimeFigureOut">
              <a:rPr lang="de-CH" smtClean="0"/>
              <a:t>01.05.26</a:t>
            </a:fld>
            <a:endParaRPr lang="de-CH"/>
          </a:p>
        </p:txBody>
      </p:sp>
      <p:sp>
        <p:nvSpPr>
          <p:cNvPr id="8" name="Fußzeilenplatzhalter 7">
            <a:extLst>
              <a:ext uri="{FF2B5EF4-FFF2-40B4-BE49-F238E27FC236}">
                <a16:creationId xmlns:a16="http://schemas.microsoft.com/office/drawing/2014/main" id="{54BE13F1-16E1-8049-8F1A-FF06A95F2FE4}"/>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7DDDBB5D-19D6-884A-9FB3-3315A6E3F747}"/>
              </a:ext>
            </a:extLst>
          </p:cNvPr>
          <p:cNvSpPr>
            <a:spLocks noGrp="1"/>
          </p:cNvSpPr>
          <p:nvPr>
            <p:ph type="sldNum" sz="quarter" idx="12"/>
          </p:nvPr>
        </p:nvSpPr>
        <p:spPr/>
        <p:txBody>
          <a:bodyPr/>
          <a:lstStyle/>
          <a:p>
            <a:fld id="{BFF60B6C-5A62-184C-B758-C51B7E0DEC6D}" type="slidenum">
              <a:rPr lang="de-CH" smtClean="0"/>
              <a:t>‹N°›</a:t>
            </a:fld>
            <a:endParaRPr lang="de-CH"/>
          </a:p>
        </p:txBody>
      </p:sp>
    </p:spTree>
    <p:extLst>
      <p:ext uri="{BB962C8B-B14F-4D97-AF65-F5344CB8AC3E}">
        <p14:creationId xmlns:p14="http://schemas.microsoft.com/office/powerpoint/2010/main" val="9360321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Inhalt mit Überschrift - Contenu avec tit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5F4529-F63F-1746-A801-51B9A8904902}"/>
              </a:ext>
            </a:extLst>
          </p:cNvPr>
          <p:cNvSpPr>
            <a:spLocks noGrp="1"/>
          </p:cNvSpPr>
          <p:nvPr>
            <p:ph type="title"/>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de-DE"/>
              <a:t>Mastertitelformat bearbeiten</a:t>
            </a:r>
            <a:endParaRPr lang="de-CH" dirty="0"/>
          </a:p>
        </p:txBody>
      </p:sp>
      <p:sp>
        <p:nvSpPr>
          <p:cNvPr id="3" name="Inhaltsplatzhalter 2">
            <a:extLst>
              <a:ext uri="{FF2B5EF4-FFF2-40B4-BE49-F238E27FC236}">
                <a16:creationId xmlns:a16="http://schemas.microsoft.com/office/drawing/2014/main" id="{9DC581DF-F937-7148-A976-7533DEFD1A6C}"/>
              </a:ext>
            </a:extLst>
          </p:cNvPr>
          <p:cNvSpPr>
            <a:spLocks noGrp="1"/>
          </p:cNvSpPr>
          <p:nvPr>
            <p:ph idx="1"/>
          </p:nvPr>
        </p:nvSpPr>
        <p:spPr>
          <a:xfrm>
            <a:off x="5180012" y="2057400"/>
            <a:ext cx="6172200" cy="3446585"/>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Textplatzhalter 3">
            <a:extLst>
              <a:ext uri="{FF2B5EF4-FFF2-40B4-BE49-F238E27FC236}">
                <a16:creationId xmlns:a16="http://schemas.microsoft.com/office/drawing/2014/main" id="{ACD675C2-82D9-544E-B6B0-F25B48C6C500}"/>
              </a:ext>
            </a:extLst>
          </p:cNvPr>
          <p:cNvSpPr>
            <a:spLocks noGrp="1"/>
          </p:cNvSpPr>
          <p:nvPr>
            <p:ph type="body" sz="half" idx="2"/>
          </p:nvPr>
        </p:nvSpPr>
        <p:spPr>
          <a:xfrm>
            <a:off x="839788" y="2057400"/>
            <a:ext cx="3932237" cy="3446585"/>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8C631AAE-3E58-694D-AF33-B482B0FA7BE6}"/>
              </a:ext>
            </a:extLst>
          </p:cNvPr>
          <p:cNvSpPr>
            <a:spLocks noGrp="1"/>
          </p:cNvSpPr>
          <p:nvPr>
            <p:ph type="dt" sz="half" idx="10"/>
          </p:nvPr>
        </p:nvSpPr>
        <p:spPr/>
        <p:txBody>
          <a:bodyPr/>
          <a:lstStyle/>
          <a:p>
            <a:fld id="{ED9FF700-718E-9641-BDBA-D6CF98DB621C}" type="datetimeFigureOut">
              <a:rPr lang="de-CH" smtClean="0"/>
              <a:t>01.05.26</a:t>
            </a:fld>
            <a:endParaRPr lang="de-CH"/>
          </a:p>
        </p:txBody>
      </p:sp>
      <p:sp>
        <p:nvSpPr>
          <p:cNvPr id="6" name="Fußzeilenplatzhalter 5">
            <a:extLst>
              <a:ext uri="{FF2B5EF4-FFF2-40B4-BE49-F238E27FC236}">
                <a16:creationId xmlns:a16="http://schemas.microsoft.com/office/drawing/2014/main" id="{84AA0601-903E-6343-8DBE-2332CB22CAF3}"/>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50D4A258-48D9-4641-B970-FE3E0E05E051}"/>
              </a:ext>
            </a:extLst>
          </p:cNvPr>
          <p:cNvSpPr>
            <a:spLocks noGrp="1"/>
          </p:cNvSpPr>
          <p:nvPr>
            <p:ph type="sldNum" sz="quarter" idx="12"/>
          </p:nvPr>
        </p:nvSpPr>
        <p:spPr/>
        <p:txBody>
          <a:bodyPr/>
          <a:lstStyle/>
          <a:p>
            <a:fld id="{BFF60B6C-5A62-184C-B758-C51B7E0DEC6D}" type="slidenum">
              <a:rPr lang="de-CH" smtClean="0"/>
              <a:t>‹N°›</a:t>
            </a:fld>
            <a:endParaRPr lang="de-CH"/>
          </a:p>
        </p:txBody>
      </p:sp>
    </p:spTree>
    <p:extLst>
      <p:ext uri="{BB962C8B-B14F-4D97-AF65-F5344CB8AC3E}">
        <p14:creationId xmlns:p14="http://schemas.microsoft.com/office/powerpoint/2010/main" val="41198800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Bild mit Überschrift - Image avec tit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5BB6A9-E83B-E842-8FC0-6DB81C3DEB1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dirty="0"/>
          </a:p>
        </p:txBody>
      </p:sp>
      <p:sp>
        <p:nvSpPr>
          <p:cNvPr id="3" name="Bildplatzhalter 2">
            <a:extLst>
              <a:ext uri="{FF2B5EF4-FFF2-40B4-BE49-F238E27FC236}">
                <a16:creationId xmlns:a16="http://schemas.microsoft.com/office/drawing/2014/main" id="{6A5AE811-C70B-8C48-8756-EACEB7815605}"/>
              </a:ext>
            </a:extLst>
          </p:cNvPr>
          <p:cNvSpPr>
            <a:spLocks noGrp="1"/>
          </p:cNvSpPr>
          <p:nvPr>
            <p:ph type="pic" idx="1"/>
          </p:nvPr>
        </p:nvSpPr>
        <p:spPr>
          <a:xfrm>
            <a:off x="5183188" y="2057400"/>
            <a:ext cx="6172200" cy="3440723"/>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endParaRPr lang="de-CH" dirty="0"/>
          </a:p>
        </p:txBody>
      </p:sp>
      <p:sp>
        <p:nvSpPr>
          <p:cNvPr id="4" name="Textplatzhalter 3">
            <a:extLst>
              <a:ext uri="{FF2B5EF4-FFF2-40B4-BE49-F238E27FC236}">
                <a16:creationId xmlns:a16="http://schemas.microsoft.com/office/drawing/2014/main" id="{53987564-D454-A44E-8BBF-93502AE22ACE}"/>
              </a:ext>
            </a:extLst>
          </p:cNvPr>
          <p:cNvSpPr>
            <a:spLocks noGrp="1"/>
          </p:cNvSpPr>
          <p:nvPr>
            <p:ph type="body" sz="half" idx="2"/>
          </p:nvPr>
        </p:nvSpPr>
        <p:spPr>
          <a:xfrm>
            <a:off x="839788" y="2057400"/>
            <a:ext cx="3932237" cy="3440723"/>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Mastertextformat bearbeiten</a:t>
            </a:r>
          </a:p>
        </p:txBody>
      </p:sp>
      <p:sp>
        <p:nvSpPr>
          <p:cNvPr id="5" name="Datumsplatzhalter 4">
            <a:extLst>
              <a:ext uri="{FF2B5EF4-FFF2-40B4-BE49-F238E27FC236}">
                <a16:creationId xmlns:a16="http://schemas.microsoft.com/office/drawing/2014/main" id="{9E1B3703-B5D7-394D-BC6B-BF14BDB8618F}"/>
              </a:ext>
            </a:extLst>
          </p:cNvPr>
          <p:cNvSpPr>
            <a:spLocks noGrp="1"/>
          </p:cNvSpPr>
          <p:nvPr>
            <p:ph type="dt" sz="half" idx="10"/>
          </p:nvPr>
        </p:nvSpPr>
        <p:spPr/>
        <p:txBody>
          <a:bodyPr/>
          <a:lstStyle/>
          <a:p>
            <a:fld id="{ED9FF700-718E-9641-BDBA-D6CF98DB621C}" type="datetimeFigureOut">
              <a:rPr lang="de-CH" smtClean="0"/>
              <a:t>01.05.26</a:t>
            </a:fld>
            <a:endParaRPr lang="de-CH"/>
          </a:p>
        </p:txBody>
      </p:sp>
      <p:sp>
        <p:nvSpPr>
          <p:cNvPr id="6" name="Fußzeilenplatzhalter 5">
            <a:extLst>
              <a:ext uri="{FF2B5EF4-FFF2-40B4-BE49-F238E27FC236}">
                <a16:creationId xmlns:a16="http://schemas.microsoft.com/office/drawing/2014/main" id="{28CAD563-8452-8A45-AD93-18E63A606B61}"/>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E760A8D5-2F37-3645-9528-6AB5DF720AC7}"/>
              </a:ext>
            </a:extLst>
          </p:cNvPr>
          <p:cNvSpPr>
            <a:spLocks noGrp="1"/>
          </p:cNvSpPr>
          <p:nvPr>
            <p:ph type="sldNum" sz="quarter" idx="12"/>
          </p:nvPr>
        </p:nvSpPr>
        <p:spPr/>
        <p:txBody>
          <a:bodyPr/>
          <a:lstStyle/>
          <a:p>
            <a:fld id="{BFF60B6C-5A62-184C-B758-C51B7E0DEC6D}" type="slidenum">
              <a:rPr lang="de-CH" smtClean="0"/>
              <a:t>‹N°›</a:t>
            </a:fld>
            <a:endParaRPr lang="de-CH"/>
          </a:p>
        </p:txBody>
      </p:sp>
    </p:spTree>
    <p:extLst>
      <p:ext uri="{BB962C8B-B14F-4D97-AF65-F5344CB8AC3E}">
        <p14:creationId xmlns:p14="http://schemas.microsoft.com/office/powerpoint/2010/main" val="39344666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el - tit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34B7AE-E8B3-CD43-B4E0-4CCE36622132}"/>
              </a:ext>
            </a:extLst>
          </p:cNvPr>
          <p:cNvSpPr>
            <a:spLocks noGrp="1"/>
          </p:cNvSpPr>
          <p:nvPr>
            <p:ph type="ctrTitle"/>
          </p:nvPr>
        </p:nvSpPr>
        <p:spPr>
          <a:xfrm>
            <a:off x="1524000" y="1122363"/>
            <a:ext cx="9144000" cy="2387600"/>
          </a:xfrm>
        </p:spPr>
        <p:txBody>
          <a:bodyPr anchor="b"/>
          <a:lstStyle>
            <a:lvl1pPr algn="ctr">
              <a:defRPr sz="6000" b="1">
                <a:solidFill>
                  <a:srgbClr val="76B600"/>
                </a:solidFill>
                <a:latin typeface="Arial" panose="020B0604020202020204" pitchFamily="34" charset="0"/>
                <a:cs typeface="Arial" panose="020B0604020202020204" pitchFamily="34" charset="0"/>
              </a:defRPr>
            </a:lvl1pPr>
          </a:lstStyle>
          <a:p>
            <a:r>
              <a:rPr lang="de-DE" dirty="0"/>
              <a:t>Mastertitelformat bearbeiten</a:t>
            </a:r>
            <a:endParaRPr lang="de-CH" dirty="0"/>
          </a:p>
        </p:txBody>
      </p:sp>
      <p:sp>
        <p:nvSpPr>
          <p:cNvPr id="3" name="Untertitel 2">
            <a:extLst>
              <a:ext uri="{FF2B5EF4-FFF2-40B4-BE49-F238E27FC236}">
                <a16:creationId xmlns:a16="http://schemas.microsoft.com/office/drawing/2014/main" id="{7172F644-4B24-3F42-83BD-25313D32334B}"/>
              </a:ext>
            </a:extLst>
          </p:cNvPr>
          <p:cNvSpPr>
            <a:spLocks noGrp="1"/>
          </p:cNvSpPr>
          <p:nvPr>
            <p:ph type="subTitle" idx="1"/>
          </p:nvPr>
        </p:nvSpPr>
        <p:spPr>
          <a:xfrm>
            <a:off x="1524000" y="3602038"/>
            <a:ext cx="9144000" cy="1655762"/>
          </a:xfrm>
        </p:spPr>
        <p:txBody>
          <a:bodyPr/>
          <a:lstStyle>
            <a:lvl1pPr marL="0" indent="0" algn="ctr">
              <a:buNone/>
              <a:defRPr sz="240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dirty="0"/>
          </a:p>
        </p:txBody>
      </p:sp>
      <p:sp>
        <p:nvSpPr>
          <p:cNvPr id="4" name="Datumsplatzhalter 3">
            <a:extLst>
              <a:ext uri="{FF2B5EF4-FFF2-40B4-BE49-F238E27FC236}">
                <a16:creationId xmlns:a16="http://schemas.microsoft.com/office/drawing/2014/main" id="{EFB2BA5E-FC75-754D-B186-4A002E86B5E1}"/>
              </a:ext>
            </a:extLst>
          </p:cNvPr>
          <p:cNvSpPr>
            <a:spLocks noGrp="1"/>
          </p:cNvSpPr>
          <p:nvPr>
            <p:ph type="dt" sz="half" idx="10"/>
          </p:nvPr>
        </p:nvSpPr>
        <p:spPr>
          <a:xfrm>
            <a:off x="4038600" y="6356350"/>
            <a:ext cx="2743200" cy="365125"/>
          </a:xfrm>
        </p:spPr>
        <p:txBody>
          <a:bodyPr/>
          <a:lstStyle>
            <a:lvl1pPr algn="l">
              <a:defRPr>
                <a:solidFill>
                  <a:schemeClr val="bg1"/>
                </a:solidFill>
              </a:defRPr>
            </a:lvl1pPr>
          </a:lstStyle>
          <a:p>
            <a:fld id="{ED9FF700-718E-9641-BDBA-D6CF98DB621C}" type="datetimeFigureOut">
              <a:rPr lang="de-CH" smtClean="0"/>
              <a:pPr/>
              <a:t>01.05.26</a:t>
            </a:fld>
            <a:endParaRPr lang="de-CH" dirty="0"/>
          </a:p>
        </p:txBody>
      </p:sp>
      <p:sp>
        <p:nvSpPr>
          <p:cNvPr id="5" name="Fußzeilenplatzhalter 4">
            <a:extLst>
              <a:ext uri="{FF2B5EF4-FFF2-40B4-BE49-F238E27FC236}">
                <a16:creationId xmlns:a16="http://schemas.microsoft.com/office/drawing/2014/main" id="{197ED881-1D0D-784C-8F79-ADBAE767C97D}"/>
              </a:ext>
            </a:extLst>
          </p:cNvPr>
          <p:cNvSpPr>
            <a:spLocks noGrp="1"/>
          </p:cNvSpPr>
          <p:nvPr>
            <p:ph type="ftr" sz="quarter" idx="11"/>
          </p:nvPr>
        </p:nvSpPr>
        <p:spPr>
          <a:xfrm>
            <a:off x="5867400" y="6356350"/>
            <a:ext cx="4114800" cy="365125"/>
          </a:xfrm>
        </p:spPr>
        <p:txBody>
          <a:bodyPr/>
          <a:lstStyle>
            <a:lvl1pPr>
              <a:defRPr>
                <a:solidFill>
                  <a:schemeClr val="bg1"/>
                </a:solidFill>
              </a:defRPr>
            </a:lvl1pPr>
          </a:lstStyle>
          <a:p>
            <a:endParaRPr lang="de-CH" dirty="0"/>
          </a:p>
        </p:txBody>
      </p:sp>
      <p:sp>
        <p:nvSpPr>
          <p:cNvPr id="6" name="Foliennummernplatzhalter 5">
            <a:extLst>
              <a:ext uri="{FF2B5EF4-FFF2-40B4-BE49-F238E27FC236}">
                <a16:creationId xmlns:a16="http://schemas.microsoft.com/office/drawing/2014/main" id="{B6910227-1D66-2940-8AF7-A5B2632BFE68}"/>
              </a:ext>
            </a:extLst>
          </p:cNvPr>
          <p:cNvSpPr>
            <a:spLocks noGrp="1"/>
          </p:cNvSpPr>
          <p:nvPr>
            <p:ph type="sldNum" sz="quarter" idx="12"/>
          </p:nvPr>
        </p:nvSpPr>
        <p:spPr/>
        <p:txBody>
          <a:bodyPr/>
          <a:lstStyle>
            <a:lvl1pPr>
              <a:defRPr>
                <a:solidFill>
                  <a:schemeClr val="bg1"/>
                </a:solidFill>
              </a:defRPr>
            </a:lvl1pPr>
          </a:lstStyle>
          <a:p>
            <a:fld id="{BFF60B6C-5A62-184C-B758-C51B7E0DEC6D}" type="slidenum">
              <a:rPr lang="de-CH" smtClean="0"/>
              <a:pPr/>
              <a:t>‹N°›</a:t>
            </a:fld>
            <a:endParaRPr lang="de-CH" dirty="0"/>
          </a:p>
        </p:txBody>
      </p:sp>
    </p:spTree>
    <p:extLst>
      <p:ext uri="{BB962C8B-B14F-4D97-AF65-F5344CB8AC3E}">
        <p14:creationId xmlns:p14="http://schemas.microsoft.com/office/powerpoint/2010/main" val="12185086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eer - v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534CEC-CF8D-8F49-98C7-FAE0E3A8CAA0}"/>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62767AEA-85CB-8944-9C85-FEE469029D81}"/>
              </a:ext>
            </a:extLst>
          </p:cNvPr>
          <p:cNvSpPr>
            <a:spLocks noGrp="1"/>
          </p:cNvSpPr>
          <p:nvPr>
            <p:ph type="dt" sz="half" idx="10"/>
          </p:nvPr>
        </p:nvSpPr>
        <p:spPr/>
        <p:txBody>
          <a:bodyPr/>
          <a:lstStyle/>
          <a:p>
            <a:fld id="{ED9FF700-718E-9641-BDBA-D6CF98DB621C}" type="datetimeFigureOut">
              <a:rPr lang="de-CH" smtClean="0"/>
              <a:pPr/>
              <a:t>01.05.26</a:t>
            </a:fld>
            <a:endParaRPr lang="de-CH" dirty="0"/>
          </a:p>
        </p:txBody>
      </p:sp>
      <p:sp>
        <p:nvSpPr>
          <p:cNvPr id="4" name="Fußzeilenplatzhalter 3">
            <a:extLst>
              <a:ext uri="{FF2B5EF4-FFF2-40B4-BE49-F238E27FC236}">
                <a16:creationId xmlns:a16="http://schemas.microsoft.com/office/drawing/2014/main" id="{0208D138-ECB0-E94F-8B60-A3215580D61E}"/>
              </a:ext>
            </a:extLst>
          </p:cNvPr>
          <p:cNvSpPr>
            <a:spLocks noGrp="1"/>
          </p:cNvSpPr>
          <p:nvPr>
            <p:ph type="ftr" sz="quarter" idx="11"/>
          </p:nvPr>
        </p:nvSpPr>
        <p:spPr/>
        <p:txBody>
          <a:bodyPr/>
          <a:lstStyle/>
          <a:p>
            <a:endParaRPr lang="de-CH" dirty="0"/>
          </a:p>
        </p:txBody>
      </p:sp>
      <p:sp>
        <p:nvSpPr>
          <p:cNvPr id="5" name="Foliennummernplatzhalter 4">
            <a:extLst>
              <a:ext uri="{FF2B5EF4-FFF2-40B4-BE49-F238E27FC236}">
                <a16:creationId xmlns:a16="http://schemas.microsoft.com/office/drawing/2014/main" id="{4AFFC6BF-52CE-134E-A40C-58FC61BB215C}"/>
              </a:ext>
            </a:extLst>
          </p:cNvPr>
          <p:cNvSpPr>
            <a:spLocks noGrp="1"/>
          </p:cNvSpPr>
          <p:nvPr>
            <p:ph type="sldNum" sz="quarter" idx="12"/>
          </p:nvPr>
        </p:nvSpPr>
        <p:spPr/>
        <p:txBody>
          <a:bodyPr/>
          <a:lstStyle/>
          <a:p>
            <a:fld id="{BFF60B6C-5A62-184C-B758-C51B7E0DEC6D}" type="slidenum">
              <a:rPr lang="de-CH" smtClean="0"/>
              <a:pPr/>
              <a:t>‹N°›</a:t>
            </a:fld>
            <a:endParaRPr lang="de-CH" dirty="0"/>
          </a:p>
        </p:txBody>
      </p:sp>
    </p:spTree>
    <p:extLst>
      <p:ext uri="{BB962C8B-B14F-4D97-AF65-F5344CB8AC3E}">
        <p14:creationId xmlns:p14="http://schemas.microsoft.com/office/powerpoint/2010/main" val="42029160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el und Inhalt - Titre et contenu">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7981EE-1B08-4241-A9F3-3DFE7EE32B30}"/>
              </a:ext>
            </a:extLst>
          </p:cNvPr>
          <p:cNvSpPr>
            <a:spLocks noGrp="1"/>
          </p:cNvSpPr>
          <p:nvPr>
            <p:ph type="title"/>
          </p:nvPr>
        </p:nvSpPr>
        <p:spPr/>
        <p:txBody>
          <a:bodyPr/>
          <a:lstStyle>
            <a:lvl1pPr>
              <a:defRPr b="1">
                <a:solidFill>
                  <a:srgbClr val="76B600"/>
                </a:solidFill>
                <a:latin typeface="Arial" panose="020B0604020202020204" pitchFamily="34" charset="0"/>
                <a:cs typeface="Arial" panose="020B0604020202020204" pitchFamily="34" charset="0"/>
              </a:defRPr>
            </a:lvl1pPr>
          </a:lstStyle>
          <a:p>
            <a:r>
              <a:rPr lang="de-DE"/>
              <a:t>Mastertitelformat bearbeiten</a:t>
            </a:r>
            <a:endParaRPr lang="de-CH" dirty="0"/>
          </a:p>
        </p:txBody>
      </p:sp>
      <p:sp>
        <p:nvSpPr>
          <p:cNvPr id="3" name="Inhaltsplatzhalter 2">
            <a:extLst>
              <a:ext uri="{FF2B5EF4-FFF2-40B4-BE49-F238E27FC236}">
                <a16:creationId xmlns:a16="http://schemas.microsoft.com/office/drawing/2014/main" id="{3F0A40E6-94A8-5B48-8E99-4DEB7CFE06AB}"/>
              </a:ext>
            </a:extLst>
          </p:cNvPr>
          <p:cNvSpPr>
            <a:spLocks noGrp="1"/>
          </p:cNvSpPr>
          <p:nvPr>
            <p:ph idx="1"/>
          </p:nvPr>
        </p:nvSpPr>
        <p:spPr>
          <a:xfrm>
            <a:off x="838200" y="1825625"/>
            <a:ext cx="10515600" cy="3713529"/>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Datumsplatzhalter 3">
            <a:extLst>
              <a:ext uri="{FF2B5EF4-FFF2-40B4-BE49-F238E27FC236}">
                <a16:creationId xmlns:a16="http://schemas.microsoft.com/office/drawing/2014/main" id="{A8A2668C-DB3C-4845-AEF8-9C31C45A524C}"/>
              </a:ext>
            </a:extLst>
          </p:cNvPr>
          <p:cNvSpPr>
            <a:spLocks noGrp="1"/>
          </p:cNvSpPr>
          <p:nvPr>
            <p:ph type="dt" sz="half" idx="10"/>
          </p:nvPr>
        </p:nvSpPr>
        <p:spPr/>
        <p:txBody>
          <a:bodyPr/>
          <a:lstStyle/>
          <a:p>
            <a:fld id="{ED9FF700-718E-9641-BDBA-D6CF98DB621C}" type="datetimeFigureOut">
              <a:rPr lang="de-CH" smtClean="0"/>
              <a:t>01.05.26</a:t>
            </a:fld>
            <a:endParaRPr lang="de-CH"/>
          </a:p>
        </p:txBody>
      </p:sp>
      <p:sp>
        <p:nvSpPr>
          <p:cNvPr id="5" name="Fußzeilenplatzhalter 4">
            <a:extLst>
              <a:ext uri="{FF2B5EF4-FFF2-40B4-BE49-F238E27FC236}">
                <a16:creationId xmlns:a16="http://schemas.microsoft.com/office/drawing/2014/main" id="{09C88C1B-5350-4F4C-B57B-44ECBDAE6DE4}"/>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41803E47-A1BF-A14D-8687-214F021BDE18}"/>
              </a:ext>
            </a:extLst>
          </p:cNvPr>
          <p:cNvSpPr>
            <a:spLocks noGrp="1"/>
          </p:cNvSpPr>
          <p:nvPr>
            <p:ph type="sldNum" sz="quarter" idx="12"/>
          </p:nvPr>
        </p:nvSpPr>
        <p:spPr/>
        <p:txBody>
          <a:bodyPr/>
          <a:lstStyle/>
          <a:p>
            <a:fld id="{BFF60B6C-5A62-184C-B758-C51B7E0DEC6D}" type="slidenum">
              <a:rPr lang="de-CH" smtClean="0"/>
              <a:t>‹N°›</a:t>
            </a:fld>
            <a:endParaRPr lang="de-CH"/>
          </a:p>
        </p:txBody>
      </p:sp>
    </p:spTree>
    <p:extLst>
      <p:ext uri="{BB962C8B-B14F-4D97-AF65-F5344CB8AC3E}">
        <p14:creationId xmlns:p14="http://schemas.microsoft.com/office/powerpoint/2010/main" val="18809510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Abschnitt - Titre de la sec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C1A9F3-F2D3-014D-8BEF-504E18E703E2}"/>
              </a:ext>
            </a:extLst>
          </p:cNvPr>
          <p:cNvSpPr>
            <a:spLocks noGrp="1"/>
          </p:cNvSpPr>
          <p:nvPr>
            <p:ph type="title"/>
          </p:nvPr>
        </p:nvSpPr>
        <p:spPr>
          <a:xfrm>
            <a:off x="831850" y="1709738"/>
            <a:ext cx="10515600" cy="2852737"/>
          </a:xfrm>
        </p:spPr>
        <p:txBody>
          <a:bodyPr anchor="b"/>
          <a:lstStyle>
            <a:lvl1pPr>
              <a:defRPr sz="6000" b="1">
                <a:solidFill>
                  <a:srgbClr val="76B600"/>
                </a:solidFill>
                <a:latin typeface="Arial" panose="020B0604020202020204" pitchFamily="34" charset="0"/>
                <a:cs typeface="Arial" panose="020B0604020202020204" pitchFamily="34" charset="0"/>
              </a:defRPr>
            </a:lvl1pPr>
          </a:lstStyle>
          <a:p>
            <a:r>
              <a:rPr lang="de-DE"/>
              <a:t>Mastertitelformat bearbeiten</a:t>
            </a:r>
            <a:endParaRPr lang="de-CH" dirty="0"/>
          </a:p>
        </p:txBody>
      </p:sp>
      <p:sp>
        <p:nvSpPr>
          <p:cNvPr id="3" name="Textplatzhalter 2">
            <a:extLst>
              <a:ext uri="{FF2B5EF4-FFF2-40B4-BE49-F238E27FC236}">
                <a16:creationId xmlns:a16="http://schemas.microsoft.com/office/drawing/2014/main" id="{D68D2B26-1288-5A44-9F46-871645C3BEF1}"/>
              </a:ext>
            </a:extLst>
          </p:cNvPr>
          <p:cNvSpPr>
            <a:spLocks noGrp="1"/>
          </p:cNvSpPr>
          <p:nvPr>
            <p:ph type="body" idx="1"/>
          </p:nvPr>
        </p:nvSpPr>
        <p:spPr>
          <a:xfrm>
            <a:off x="831850" y="4589464"/>
            <a:ext cx="10515600" cy="990722"/>
          </a:xfrm>
        </p:spPr>
        <p:txBody>
          <a:bodyPr/>
          <a:lstStyle>
            <a:lvl1pPr marL="0" indent="0">
              <a:buNone/>
              <a:defRPr sz="2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63A712FA-1487-E544-B50F-117BF17FA972}"/>
              </a:ext>
            </a:extLst>
          </p:cNvPr>
          <p:cNvSpPr>
            <a:spLocks noGrp="1"/>
          </p:cNvSpPr>
          <p:nvPr>
            <p:ph type="dt" sz="half" idx="10"/>
          </p:nvPr>
        </p:nvSpPr>
        <p:spPr>
          <a:xfrm>
            <a:off x="4038600" y="6356350"/>
            <a:ext cx="2743200" cy="365125"/>
          </a:xfrm>
        </p:spPr>
        <p:txBody>
          <a:bodyPr/>
          <a:lstStyle>
            <a:lvl1pPr>
              <a:defRPr>
                <a:solidFill>
                  <a:schemeClr val="bg1"/>
                </a:solidFill>
              </a:defRPr>
            </a:lvl1pPr>
          </a:lstStyle>
          <a:p>
            <a:fld id="{ED9FF700-718E-9641-BDBA-D6CF98DB621C}" type="datetimeFigureOut">
              <a:rPr lang="de-CH" smtClean="0"/>
              <a:pPr/>
              <a:t>01.05.26</a:t>
            </a:fld>
            <a:endParaRPr lang="de-CH" dirty="0"/>
          </a:p>
        </p:txBody>
      </p:sp>
      <p:sp>
        <p:nvSpPr>
          <p:cNvPr id="5" name="Fußzeilenplatzhalter 4">
            <a:extLst>
              <a:ext uri="{FF2B5EF4-FFF2-40B4-BE49-F238E27FC236}">
                <a16:creationId xmlns:a16="http://schemas.microsoft.com/office/drawing/2014/main" id="{5E10FEF0-ACD3-364F-92DD-EC7E2425EB4B}"/>
              </a:ext>
            </a:extLst>
          </p:cNvPr>
          <p:cNvSpPr>
            <a:spLocks noGrp="1"/>
          </p:cNvSpPr>
          <p:nvPr>
            <p:ph type="ftr" sz="quarter" idx="11"/>
          </p:nvPr>
        </p:nvSpPr>
        <p:spPr>
          <a:xfrm>
            <a:off x="5867400" y="6356350"/>
            <a:ext cx="4114800" cy="365125"/>
          </a:xfrm>
        </p:spPr>
        <p:txBody>
          <a:bodyPr/>
          <a:lstStyle>
            <a:lvl1pPr>
              <a:defRPr>
                <a:solidFill>
                  <a:schemeClr val="bg1"/>
                </a:solidFill>
              </a:defRPr>
            </a:lvl1pPr>
          </a:lstStyle>
          <a:p>
            <a:endParaRPr lang="de-CH" dirty="0"/>
          </a:p>
        </p:txBody>
      </p:sp>
      <p:sp>
        <p:nvSpPr>
          <p:cNvPr id="6" name="Foliennummernplatzhalter 5">
            <a:extLst>
              <a:ext uri="{FF2B5EF4-FFF2-40B4-BE49-F238E27FC236}">
                <a16:creationId xmlns:a16="http://schemas.microsoft.com/office/drawing/2014/main" id="{5D260FED-D46F-3B41-B802-FD743D17CED2}"/>
              </a:ext>
            </a:extLst>
          </p:cNvPr>
          <p:cNvSpPr>
            <a:spLocks noGrp="1"/>
          </p:cNvSpPr>
          <p:nvPr>
            <p:ph type="sldNum" sz="quarter" idx="12"/>
          </p:nvPr>
        </p:nvSpPr>
        <p:spPr/>
        <p:txBody>
          <a:bodyPr/>
          <a:lstStyle>
            <a:lvl1pPr>
              <a:defRPr>
                <a:solidFill>
                  <a:schemeClr val="bg1"/>
                </a:solidFill>
              </a:defRPr>
            </a:lvl1pPr>
          </a:lstStyle>
          <a:p>
            <a:fld id="{BFF60B6C-5A62-184C-B758-C51B7E0DEC6D}" type="slidenum">
              <a:rPr lang="de-CH" smtClean="0"/>
              <a:pPr/>
              <a:t>‹N°›</a:t>
            </a:fld>
            <a:endParaRPr lang="de-CH" dirty="0"/>
          </a:p>
        </p:txBody>
      </p:sp>
    </p:spTree>
    <p:extLst>
      <p:ext uri="{BB962C8B-B14F-4D97-AF65-F5344CB8AC3E}">
        <p14:creationId xmlns:p14="http://schemas.microsoft.com/office/powerpoint/2010/main" val="1221311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ün - vert">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B5D99DB5-3899-F248-BE92-D56CB1E539FC}"/>
              </a:ext>
            </a:extLst>
          </p:cNvPr>
          <p:cNvPicPr>
            <a:picLocks noChangeAspect="1"/>
          </p:cNvPicPr>
          <p:nvPr userDrawn="1"/>
        </p:nvPicPr>
        <p:blipFill>
          <a:blip r:embed="rId2"/>
          <a:srcRect/>
          <a:stretch/>
        </p:blipFill>
        <p:spPr>
          <a:xfrm>
            <a:off x="0" y="0"/>
            <a:ext cx="12192000" cy="6858000"/>
          </a:xfrm>
          <a:prstGeom prst="rect">
            <a:avLst/>
          </a:prstGeom>
        </p:spPr>
      </p:pic>
      <p:sp>
        <p:nvSpPr>
          <p:cNvPr id="4" name="Datumsplatzhalter 3">
            <a:extLst>
              <a:ext uri="{FF2B5EF4-FFF2-40B4-BE49-F238E27FC236}">
                <a16:creationId xmlns:a16="http://schemas.microsoft.com/office/drawing/2014/main" id="{EFB2BA5E-FC75-754D-B186-4A002E86B5E1}"/>
              </a:ext>
            </a:extLst>
          </p:cNvPr>
          <p:cNvSpPr>
            <a:spLocks noGrp="1"/>
          </p:cNvSpPr>
          <p:nvPr>
            <p:ph type="dt" sz="half" idx="10"/>
          </p:nvPr>
        </p:nvSpPr>
        <p:spPr>
          <a:xfrm>
            <a:off x="4038600" y="6356350"/>
            <a:ext cx="2743200" cy="365125"/>
          </a:xfrm>
        </p:spPr>
        <p:txBody>
          <a:bodyPr/>
          <a:lstStyle>
            <a:lvl1pPr algn="l">
              <a:defRPr>
                <a:solidFill>
                  <a:schemeClr val="bg1"/>
                </a:solidFill>
              </a:defRPr>
            </a:lvl1pPr>
          </a:lstStyle>
          <a:p>
            <a:fld id="{ED9FF700-718E-9641-BDBA-D6CF98DB621C}" type="datetimeFigureOut">
              <a:rPr lang="de-CH" smtClean="0"/>
              <a:pPr/>
              <a:t>01.05.26</a:t>
            </a:fld>
            <a:endParaRPr lang="de-CH" dirty="0"/>
          </a:p>
        </p:txBody>
      </p:sp>
      <p:sp>
        <p:nvSpPr>
          <p:cNvPr id="5" name="Fußzeilenplatzhalter 4">
            <a:extLst>
              <a:ext uri="{FF2B5EF4-FFF2-40B4-BE49-F238E27FC236}">
                <a16:creationId xmlns:a16="http://schemas.microsoft.com/office/drawing/2014/main" id="{197ED881-1D0D-784C-8F79-ADBAE767C97D}"/>
              </a:ext>
            </a:extLst>
          </p:cNvPr>
          <p:cNvSpPr>
            <a:spLocks noGrp="1"/>
          </p:cNvSpPr>
          <p:nvPr>
            <p:ph type="ftr" sz="quarter" idx="11"/>
          </p:nvPr>
        </p:nvSpPr>
        <p:spPr>
          <a:xfrm>
            <a:off x="5867400" y="6356350"/>
            <a:ext cx="4114800" cy="365125"/>
          </a:xfrm>
        </p:spPr>
        <p:txBody>
          <a:bodyPr/>
          <a:lstStyle>
            <a:lvl1pPr>
              <a:defRPr>
                <a:solidFill>
                  <a:schemeClr val="bg1"/>
                </a:solidFill>
              </a:defRPr>
            </a:lvl1pPr>
          </a:lstStyle>
          <a:p>
            <a:endParaRPr lang="de-CH" dirty="0"/>
          </a:p>
        </p:txBody>
      </p:sp>
      <p:sp>
        <p:nvSpPr>
          <p:cNvPr id="6" name="Foliennummernplatzhalter 5">
            <a:extLst>
              <a:ext uri="{FF2B5EF4-FFF2-40B4-BE49-F238E27FC236}">
                <a16:creationId xmlns:a16="http://schemas.microsoft.com/office/drawing/2014/main" id="{B6910227-1D66-2940-8AF7-A5B2632BFE68}"/>
              </a:ext>
            </a:extLst>
          </p:cNvPr>
          <p:cNvSpPr>
            <a:spLocks noGrp="1"/>
          </p:cNvSpPr>
          <p:nvPr>
            <p:ph type="sldNum" sz="quarter" idx="12"/>
          </p:nvPr>
        </p:nvSpPr>
        <p:spPr/>
        <p:txBody>
          <a:bodyPr/>
          <a:lstStyle>
            <a:lvl1pPr>
              <a:defRPr>
                <a:solidFill>
                  <a:schemeClr val="bg1"/>
                </a:solidFill>
              </a:defRPr>
            </a:lvl1pPr>
          </a:lstStyle>
          <a:p>
            <a:fld id="{BFF60B6C-5A62-184C-B758-C51B7E0DEC6D}" type="slidenum">
              <a:rPr lang="de-CH" smtClean="0"/>
              <a:pPr/>
              <a:t>‹N°›</a:t>
            </a:fld>
            <a:endParaRPr lang="de-CH" dirty="0"/>
          </a:p>
        </p:txBody>
      </p:sp>
      <p:sp>
        <p:nvSpPr>
          <p:cNvPr id="7" name="Titel 1">
            <a:extLst>
              <a:ext uri="{FF2B5EF4-FFF2-40B4-BE49-F238E27FC236}">
                <a16:creationId xmlns:a16="http://schemas.microsoft.com/office/drawing/2014/main" id="{DA94056C-D4DA-4DAC-9AD3-95057E4C62A5}"/>
              </a:ext>
            </a:extLst>
          </p:cNvPr>
          <p:cNvSpPr>
            <a:spLocks noGrp="1"/>
          </p:cNvSpPr>
          <p:nvPr>
            <p:ph type="ctrTitle"/>
          </p:nvPr>
        </p:nvSpPr>
        <p:spPr>
          <a:xfrm>
            <a:off x="1524000" y="1122363"/>
            <a:ext cx="9144000" cy="2387600"/>
          </a:xfrm>
        </p:spPr>
        <p:txBody>
          <a:bodyPr anchor="b"/>
          <a:lstStyle>
            <a:lvl1pPr algn="ctr">
              <a:defRPr sz="6000" b="1">
                <a:solidFill>
                  <a:schemeClr val="bg1"/>
                </a:solidFill>
                <a:latin typeface="Arial" panose="020B0604020202020204" pitchFamily="34" charset="0"/>
                <a:cs typeface="Arial" panose="020B0604020202020204" pitchFamily="34" charset="0"/>
              </a:defRPr>
            </a:lvl1pPr>
          </a:lstStyle>
          <a:p>
            <a:r>
              <a:rPr lang="de-DE"/>
              <a:t>Mastertitelformat bearbeiten</a:t>
            </a:r>
            <a:endParaRPr lang="de-CH" dirty="0"/>
          </a:p>
        </p:txBody>
      </p:sp>
      <p:sp>
        <p:nvSpPr>
          <p:cNvPr id="8" name="Untertitel 2">
            <a:extLst>
              <a:ext uri="{FF2B5EF4-FFF2-40B4-BE49-F238E27FC236}">
                <a16:creationId xmlns:a16="http://schemas.microsoft.com/office/drawing/2014/main" id="{257490AA-D8AA-414F-8CEF-21E5A5048006}"/>
              </a:ext>
            </a:extLst>
          </p:cNvPr>
          <p:cNvSpPr>
            <a:spLocks noGrp="1"/>
          </p:cNvSpPr>
          <p:nvPr>
            <p:ph type="subTitle" idx="1"/>
          </p:nvPr>
        </p:nvSpPr>
        <p:spPr>
          <a:xfrm>
            <a:off x="1524000" y="3602038"/>
            <a:ext cx="9144000" cy="1655762"/>
          </a:xfrm>
        </p:spPr>
        <p:txBody>
          <a:bodyPr/>
          <a:lstStyle>
            <a:lvl1pPr marL="0" indent="0" algn="ctr">
              <a:buNone/>
              <a:defRPr sz="240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dirty="0"/>
          </a:p>
        </p:txBody>
      </p:sp>
      <p:pic>
        <p:nvPicPr>
          <p:cNvPr id="9" name="Grafik 8">
            <a:extLst>
              <a:ext uri="{FF2B5EF4-FFF2-40B4-BE49-F238E27FC236}">
                <a16:creationId xmlns:a16="http://schemas.microsoft.com/office/drawing/2014/main" id="{E9B01500-16F1-EC40-A8A9-F93849293B90}"/>
              </a:ext>
            </a:extLst>
          </p:cNvPr>
          <p:cNvPicPr>
            <a:picLocks noChangeAspect="1"/>
          </p:cNvPicPr>
          <p:nvPr userDrawn="1"/>
        </p:nvPicPr>
        <p:blipFill>
          <a:blip r:embed="rId3"/>
          <a:srcRect/>
          <a:stretch/>
        </p:blipFill>
        <p:spPr>
          <a:xfrm>
            <a:off x="9527539" y="350960"/>
            <a:ext cx="2315157" cy="1324800"/>
          </a:xfrm>
          <a:prstGeom prst="rect">
            <a:avLst/>
          </a:prstGeom>
        </p:spPr>
      </p:pic>
    </p:spTree>
    <p:extLst>
      <p:ext uri="{BB962C8B-B14F-4D97-AF65-F5344CB8AC3E}">
        <p14:creationId xmlns:p14="http://schemas.microsoft.com/office/powerpoint/2010/main" val="20151699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Zwei Inhalte - Deux contenu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6692C-A26B-334B-A728-A8817AD6BBA5}"/>
              </a:ext>
            </a:extLst>
          </p:cNvPr>
          <p:cNvSpPr>
            <a:spLocks noGrp="1"/>
          </p:cNvSpPr>
          <p:nvPr>
            <p:ph type="title"/>
          </p:nvPr>
        </p:nvSpPr>
        <p:spPr/>
        <p:txBody>
          <a:bodyPr/>
          <a:lstStyle>
            <a:lvl1pPr>
              <a:defRPr b="1">
                <a:solidFill>
                  <a:srgbClr val="76B600"/>
                </a:solidFill>
                <a:latin typeface="Arial" panose="020B0604020202020204" pitchFamily="34" charset="0"/>
                <a:cs typeface="Arial" panose="020B0604020202020204" pitchFamily="34" charset="0"/>
              </a:defRPr>
            </a:lvl1pPr>
          </a:lstStyle>
          <a:p>
            <a:r>
              <a:rPr lang="de-DE"/>
              <a:t>Mastertitelformat bearbeiten</a:t>
            </a:r>
            <a:endParaRPr lang="de-CH" dirty="0"/>
          </a:p>
        </p:txBody>
      </p:sp>
      <p:sp>
        <p:nvSpPr>
          <p:cNvPr id="3" name="Inhaltsplatzhalter 2">
            <a:extLst>
              <a:ext uri="{FF2B5EF4-FFF2-40B4-BE49-F238E27FC236}">
                <a16:creationId xmlns:a16="http://schemas.microsoft.com/office/drawing/2014/main" id="{00145AC8-940F-314E-AC54-0B465203D143}"/>
              </a:ext>
            </a:extLst>
          </p:cNvPr>
          <p:cNvSpPr>
            <a:spLocks noGrp="1"/>
          </p:cNvSpPr>
          <p:nvPr>
            <p:ph sz="half" idx="1"/>
          </p:nvPr>
        </p:nvSpPr>
        <p:spPr>
          <a:xfrm>
            <a:off x="838200" y="1825625"/>
            <a:ext cx="5181600" cy="366077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Inhaltsplatzhalter 3">
            <a:extLst>
              <a:ext uri="{FF2B5EF4-FFF2-40B4-BE49-F238E27FC236}">
                <a16:creationId xmlns:a16="http://schemas.microsoft.com/office/drawing/2014/main" id="{2A064BFD-4A5E-7B4C-B659-63620AB751BD}"/>
              </a:ext>
            </a:extLst>
          </p:cNvPr>
          <p:cNvSpPr>
            <a:spLocks noGrp="1"/>
          </p:cNvSpPr>
          <p:nvPr>
            <p:ph sz="half" idx="2"/>
          </p:nvPr>
        </p:nvSpPr>
        <p:spPr>
          <a:xfrm>
            <a:off x="6172200" y="1825625"/>
            <a:ext cx="5181600" cy="366077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Datumsplatzhalter 4">
            <a:extLst>
              <a:ext uri="{FF2B5EF4-FFF2-40B4-BE49-F238E27FC236}">
                <a16:creationId xmlns:a16="http://schemas.microsoft.com/office/drawing/2014/main" id="{44A2E9EF-D4D3-4944-BF6F-D58D7F2BFDDC}"/>
              </a:ext>
            </a:extLst>
          </p:cNvPr>
          <p:cNvSpPr>
            <a:spLocks noGrp="1"/>
          </p:cNvSpPr>
          <p:nvPr>
            <p:ph type="dt" sz="half" idx="10"/>
          </p:nvPr>
        </p:nvSpPr>
        <p:spPr/>
        <p:txBody>
          <a:bodyPr/>
          <a:lstStyle/>
          <a:p>
            <a:fld id="{ED9FF700-718E-9641-BDBA-D6CF98DB621C}" type="datetimeFigureOut">
              <a:rPr lang="de-CH" smtClean="0"/>
              <a:t>01.05.26</a:t>
            </a:fld>
            <a:endParaRPr lang="de-CH"/>
          </a:p>
        </p:txBody>
      </p:sp>
      <p:sp>
        <p:nvSpPr>
          <p:cNvPr id="6" name="Fußzeilenplatzhalter 5">
            <a:extLst>
              <a:ext uri="{FF2B5EF4-FFF2-40B4-BE49-F238E27FC236}">
                <a16:creationId xmlns:a16="http://schemas.microsoft.com/office/drawing/2014/main" id="{8C590626-95CC-4F4F-B1F4-C6E3FBAC0B8C}"/>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88B1E706-0E3F-324B-B074-0458B5B19996}"/>
              </a:ext>
            </a:extLst>
          </p:cNvPr>
          <p:cNvSpPr>
            <a:spLocks noGrp="1"/>
          </p:cNvSpPr>
          <p:nvPr>
            <p:ph type="sldNum" sz="quarter" idx="12"/>
          </p:nvPr>
        </p:nvSpPr>
        <p:spPr/>
        <p:txBody>
          <a:bodyPr/>
          <a:lstStyle/>
          <a:p>
            <a:fld id="{BFF60B6C-5A62-184C-B758-C51B7E0DEC6D}" type="slidenum">
              <a:rPr lang="de-CH" smtClean="0"/>
              <a:t>‹N°›</a:t>
            </a:fld>
            <a:endParaRPr lang="de-CH"/>
          </a:p>
        </p:txBody>
      </p:sp>
    </p:spTree>
    <p:extLst>
      <p:ext uri="{BB962C8B-B14F-4D97-AF65-F5344CB8AC3E}">
        <p14:creationId xmlns:p14="http://schemas.microsoft.com/office/powerpoint/2010/main" val="31166892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Vergleich - Comparais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1AD3C2-47F8-304C-B340-D0A26D64F970}"/>
              </a:ext>
            </a:extLst>
          </p:cNvPr>
          <p:cNvSpPr>
            <a:spLocks noGrp="1"/>
          </p:cNvSpPr>
          <p:nvPr>
            <p:ph type="title"/>
          </p:nvPr>
        </p:nvSpPr>
        <p:spPr>
          <a:xfrm>
            <a:off x="839788" y="365125"/>
            <a:ext cx="10515600" cy="1325563"/>
          </a:xfrm>
        </p:spPr>
        <p:txBody>
          <a:bodyPr/>
          <a:lstStyle>
            <a:lvl1pPr>
              <a:defRPr b="1">
                <a:solidFill>
                  <a:srgbClr val="76B600"/>
                </a:solidFill>
                <a:latin typeface="Arial" panose="020B0604020202020204" pitchFamily="34" charset="0"/>
                <a:cs typeface="Arial" panose="020B0604020202020204" pitchFamily="34" charset="0"/>
              </a:defRPr>
            </a:lvl1pPr>
          </a:lstStyle>
          <a:p>
            <a:r>
              <a:rPr lang="de-DE"/>
              <a:t>Mastertitelformat bearbeiten</a:t>
            </a:r>
            <a:endParaRPr lang="de-CH" dirty="0"/>
          </a:p>
        </p:txBody>
      </p:sp>
      <p:sp>
        <p:nvSpPr>
          <p:cNvPr id="3" name="Textplatzhalter 2">
            <a:extLst>
              <a:ext uri="{FF2B5EF4-FFF2-40B4-BE49-F238E27FC236}">
                <a16:creationId xmlns:a16="http://schemas.microsoft.com/office/drawing/2014/main" id="{8FAED17C-96A5-F049-8CE5-98C47F58314F}"/>
              </a:ext>
            </a:extLst>
          </p:cNvPr>
          <p:cNvSpPr>
            <a:spLocks noGrp="1"/>
          </p:cNvSpPr>
          <p:nvPr>
            <p:ph type="body" idx="1"/>
          </p:nvPr>
        </p:nvSpPr>
        <p:spPr>
          <a:xfrm>
            <a:off x="839788" y="1681163"/>
            <a:ext cx="5157787" cy="823912"/>
          </a:xfrm>
        </p:spPr>
        <p:txBody>
          <a:bodyPr anchor="b"/>
          <a:lstStyle>
            <a:lvl1pPr marL="0" indent="0">
              <a:buNone/>
              <a:defRPr sz="2400" b="1">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5FA96492-5B80-3748-A801-893D37F3428C}"/>
              </a:ext>
            </a:extLst>
          </p:cNvPr>
          <p:cNvSpPr>
            <a:spLocks noGrp="1"/>
          </p:cNvSpPr>
          <p:nvPr>
            <p:ph sz="half" idx="2"/>
          </p:nvPr>
        </p:nvSpPr>
        <p:spPr>
          <a:xfrm>
            <a:off x="839788" y="2505074"/>
            <a:ext cx="5157787" cy="293836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Textplatzhalter 4">
            <a:extLst>
              <a:ext uri="{FF2B5EF4-FFF2-40B4-BE49-F238E27FC236}">
                <a16:creationId xmlns:a16="http://schemas.microsoft.com/office/drawing/2014/main" id="{24705127-DAC5-344F-BDE0-D73EB337BF19}"/>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7472D079-3E8D-DA4F-87B1-1F6595D17A74}"/>
              </a:ext>
            </a:extLst>
          </p:cNvPr>
          <p:cNvSpPr>
            <a:spLocks noGrp="1"/>
          </p:cNvSpPr>
          <p:nvPr>
            <p:ph sz="quarter" idx="4"/>
          </p:nvPr>
        </p:nvSpPr>
        <p:spPr>
          <a:xfrm>
            <a:off x="6172200" y="2505075"/>
            <a:ext cx="5183188" cy="2938366"/>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Datumsplatzhalter 6">
            <a:extLst>
              <a:ext uri="{FF2B5EF4-FFF2-40B4-BE49-F238E27FC236}">
                <a16:creationId xmlns:a16="http://schemas.microsoft.com/office/drawing/2014/main" id="{9DEDC3E5-86E6-A145-A0D5-B718CA2A6256}"/>
              </a:ext>
            </a:extLst>
          </p:cNvPr>
          <p:cNvSpPr>
            <a:spLocks noGrp="1"/>
          </p:cNvSpPr>
          <p:nvPr>
            <p:ph type="dt" sz="half" idx="10"/>
          </p:nvPr>
        </p:nvSpPr>
        <p:spPr/>
        <p:txBody>
          <a:bodyPr/>
          <a:lstStyle/>
          <a:p>
            <a:fld id="{ED9FF700-718E-9641-BDBA-D6CF98DB621C}" type="datetimeFigureOut">
              <a:rPr lang="de-CH" smtClean="0"/>
              <a:t>01.05.26</a:t>
            </a:fld>
            <a:endParaRPr lang="de-CH"/>
          </a:p>
        </p:txBody>
      </p:sp>
      <p:sp>
        <p:nvSpPr>
          <p:cNvPr id="8" name="Fußzeilenplatzhalter 7">
            <a:extLst>
              <a:ext uri="{FF2B5EF4-FFF2-40B4-BE49-F238E27FC236}">
                <a16:creationId xmlns:a16="http://schemas.microsoft.com/office/drawing/2014/main" id="{54BE13F1-16E1-8049-8F1A-FF06A95F2FE4}"/>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7DDDBB5D-19D6-884A-9FB3-3315A6E3F747}"/>
              </a:ext>
            </a:extLst>
          </p:cNvPr>
          <p:cNvSpPr>
            <a:spLocks noGrp="1"/>
          </p:cNvSpPr>
          <p:nvPr>
            <p:ph type="sldNum" sz="quarter" idx="12"/>
          </p:nvPr>
        </p:nvSpPr>
        <p:spPr/>
        <p:txBody>
          <a:bodyPr/>
          <a:lstStyle/>
          <a:p>
            <a:fld id="{BFF60B6C-5A62-184C-B758-C51B7E0DEC6D}" type="slidenum">
              <a:rPr lang="de-CH" smtClean="0"/>
              <a:t>‹N°›</a:t>
            </a:fld>
            <a:endParaRPr lang="de-CH"/>
          </a:p>
        </p:txBody>
      </p:sp>
    </p:spTree>
    <p:extLst>
      <p:ext uri="{BB962C8B-B14F-4D97-AF65-F5344CB8AC3E}">
        <p14:creationId xmlns:p14="http://schemas.microsoft.com/office/powerpoint/2010/main" val="26592132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Inhalt mit Überschrift - Contenu avec tit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5F4529-F63F-1746-A801-51B9A8904902}"/>
              </a:ext>
            </a:extLst>
          </p:cNvPr>
          <p:cNvSpPr>
            <a:spLocks noGrp="1"/>
          </p:cNvSpPr>
          <p:nvPr>
            <p:ph type="title"/>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de-DE"/>
              <a:t>Mastertitelformat bearbeiten</a:t>
            </a:r>
            <a:endParaRPr lang="de-CH" dirty="0"/>
          </a:p>
        </p:txBody>
      </p:sp>
      <p:sp>
        <p:nvSpPr>
          <p:cNvPr id="3" name="Inhaltsplatzhalter 2">
            <a:extLst>
              <a:ext uri="{FF2B5EF4-FFF2-40B4-BE49-F238E27FC236}">
                <a16:creationId xmlns:a16="http://schemas.microsoft.com/office/drawing/2014/main" id="{9DC581DF-F937-7148-A976-7533DEFD1A6C}"/>
              </a:ext>
            </a:extLst>
          </p:cNvPr>
          <p:cNvSpPr>
            <a:spLocks noGrp="1"/>
          </p:cNvSpPr>
          <p:nvPr>
            <p:ph idx="1"/>
          </p:nvPr>
        </p:nvSpPr>
        <p:spPr>
          <a:xfrm>
            <a:off x="5180012" y="2057400"/>
            <a:ext cx="6172200" cy="3446585"/>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Textplatzhalter 3">
            <a:extLst>
              <a:ext uri="{FF2B5EF4-FFF2-40B4-BE49-F238E27FC236}">
                <a16:creationId xmlns:a16="http://schemas.microsoft.com/office/drawing/2014/main" id="{ACD675C2-82D9-544E-B6B0-F25B48C6C500}"/>
              </a:ext>
            </a:extLst>
          </p:cNvPr>
          <p:cNvSpPr>
            <a:spLocks noGrp="1"/>
          </p:cNvSpPr>
          <p:nvPr>
            <p:ph type="body" sz="half" idx="2"/>
          </p:nvPr>
        </p:nvSpPr>
        <p:spPr>
          <a:xfrm>
            <a:off x="839788" y="2057400"/>
            <a:ext cx="3932237" cy="3446585"/>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8C631AAE-3E58-694D-AF33-B482B0FA7BE6}"/>
              </a:ext>
            </a:extLst>
          </p:cNvPr>
          <p:cNvSpPr>
            <a:spLocks noGrp="1"/>
          </p:cNvSpPr>
          <p:nvPr>
            <p:ph type="dt" sz="half" idx="10"/>
          </p:nvPr>
        </p:nvSpPr>
        <p:spPr/>
        <p:txBody>
          <a:bodyPr/>
          <a:lstStyle/>
          <a:p>
            <a:fld id="{ED9FF700-718E-9641-BDBA-D6CF98DB621C}" type="datetimeFigureOut">
              <a:rPr lang="de-CH" smtClean="0"/>
              <a:t>01.05.26</a:t>
            </a:fld>
            <a:endParaRPr lang="de-CH"/>
          </a:p>
        </p:txBody>
      </p:sp>
      <p:sp>
        <p:nvSpPr>
          <p:cNvPr id="6" name="Fußzeilenplatzhalter 5">
            <a:extLst>
              <a:ext uri="{FF2B5EF4-FFF2-40B4-BE49-F238E27FC236}">
                <a16:creationId xmlns:a16="http://schemas.microsoft.com/office/drawing/2014/main" id="{84AA0601-903E-6343-8DBE-2332CB22CAF3}"/>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50D4A258-48D9-4641-B970-FE3E0E05E051}"/>
              </a:ext>
            </a:extLst>
          </p:cNvPr>
          <p:cNvSpPr>
            <a:spLocks noGrp="1"/>
          </p:cNvSpPr>
          <p:nvPr>
            <p:ph type="sldNum" sz="quarter" idx="12"/>
          </p:nvPr>
        </p:nvSpPr>
        <p:spPr/>
        <p:txBody>
          <a:bodyPr/>
          <a:lstStyle/>
          <a:p>
            <a:fld id="{BFF60B6C-5A62-184C-B758-C51B7E0DEC6D}" type="slidenum">
              <a:rPr lang="de-CH" smtClean="0"/>
              <a:t>‹N°›</a:t>
            </a:fld>
            <a:endParaRPr lang="de-CH"/>
          </a:p>
        </p:txBody>
      </p:sp>
    </p:spTree>
    <p:extLst>
      <p:ext uri="{BB962C8B-B14F-4D97-AF65-F5344CB8AC3E}">
        <p14:creationId xmlns:p14="http://schemas.microsoft.com/office/powerpoint/2010/main" val="16140888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Bild mit Überschrift - Image avec tit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5BB6A9-E83B-E842-8FC0-6DB81C3DEB1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dirty="0"/>
          </a:p>
        </p:txBody>
      </p:sp>
      <p:sp>
        <p:nvSpPr>
          <p:cNvPr id="3" name="Bildplatzhalter 2">
            <a:extLst>
              <a:ext uri="{FF2B5EF4-FFF2-40B4-BE49-F238E27FC236}">
                <a16:creationId xmlns:a16="http://schemas.microsoft.com/office/drawing/2014/main" id="{6A5AE811-C70B-8C48-8756-EACEB7815605}"/>
              </a:ext>
            </a:extLst>
          </p:cNvPr>
          <p:cNvSpPr>
            <a:spLocks noGrp="1"/>
          </p:cNvSpPr>
          <p:nvPr>
            <p:ph type="pic" idx="1"/>
          </p:nvPr>
        </p:nvSpPr>
        <p:spPr>
          <a:xfrm>
            <a:off x="5183188" y="2057400"/>
            <a:ext cx="6172200" cy="3440723"/>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endParaRPr lang="de-CH" dirty="0"/>
          </a:p>
        </p:txBody>
      </p:sp>
      <p:sp>
        <p:nvSpPr>
          <p:cNvPr id="4" name="Textplatzhalter 3">
            <a:extLst>
              <a:ext uri="{FF2B5EF4-FFF2-40B4-BE49-F238E27FC236}">
                <a16:creationId xmlns:a16="http://schemas.microsoft.com/office/drawing/2014/main" id="{53987564-D454-A44E-8BBF-93502AE22ACE}"/>
              </a:ext>
            </a:extLst>
          </p:cNvPr>
          <p:cNvSpPr>
            <a:spLocks noGrp="1"/>
          </p:cNvSpPr>
          <p:nvPr>
            <p:ph type="body" sz="half" idx="2"/>
          </p:nvPr>
        </p:nvSpPr>
        <p:spPr>
          <a:xfrm>
            <a:off x="839788" y="2057400"/>
            <a:ext cx="3932237" cy="3440723"/>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Mastertextformat bearbeiten</a:t>
            </a:r>
          </a:p>
        </p:txBody>
      </p:sp>
      <p:sp>
        <p:nvSpPr>
          <p:cNvPr id="5" name="Datumsplatzhalter 4">
            <a:extLst>
              <a:ext uri="{FF2B5EF4-FFF2-40B4-BE49-F238E27FC236}">
                <a16:creationId xmlns:a16="http://schemas.microsoft.com/office/drawing/2014/main" id="{9E1B3703-B5D7-394D-BC6B-BF14BDB8618F}"/>
              </a:ext>
            </a:extLst>
          </p:cNvPr>
          <p:cNvSpPr>
            <a:spLocks noGrp="1"/>
          </p:cNvSpPr>
          <p:nvPr>
            <p:ph type="dt" sz="half" idx="10"/>
          </p:nvPr>
        </p:nvSpPr>
        <p:spPr/>
        <p:txBody>
          <a:bodyPr/>
          <a:lstStyle/>
          <a:p>
            <a:fld id="{ED9FF700-718E-9641-BDBA-D6CF98DB621C}" type="datetimeFigureOut">
              <a:rPr lang="de-CH" smtClean="0"/>
              <a:t>01.05.26</a:t>
            </a:fld>
            <a:endParaRPr lang="de-CH"/>
          </a:p>
        </p:txBody>
      </p:sp>
      <p:sp>
        <p:nvSpPr>
          <p:cNvPr id="6" name="Fußzeilenplatzhalter 5">
            <a:extLst>
              <a:ext uri="{FF2B5EF4-FFF2-40B4-BE49-F238E27FC236}">
                <a16:creationId xmlns:a16="http://schemas.microsoft.com/office/drawing/2014/main" id="{28CAD563-8452-8A45-AD93-18E63A606B61}"/>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E760A8D5-2F37-3645-9528-6AB5DF720AC7}"/>
              </a:ext>
            </a:extLst>
          </p:cNvPr>
          <p:cNvSpPr>
            <a:spLocks noGrp="1"/>
          </p:cNvSpPr>
          <p:nvPr>
            <p:ph type="sldNum" sz="quarter" idx="12"/>
          </p:nvPr>
        </p:nvSpPr>
        <p:spPr/>
        <p:txBody>
          <a:bodyPr/>
          <a:lstStyle/>
          <a:p>
            <a:fld id="{BFF60B6C-5A62-184C-B758-C51B7E0DEC6D}" type="slidenum">
              <a:rPr lang="de-CH" smtClean="0"/>
              <a:t>‹N°›</a:t>
            </a:fld>
            <a:endParaRPr lang="de-CH"/>
          </a:p>
        </p:txBody>
      </p:sp>
    </p:spTree>
    <p:extLst>
      <p:ext uri="{BB962C8B-B14F-4D97-AF65-F5344CB8AC3E}">
        <p14:creationId xmlns:p14="http://schemas.microsoft.com/office/powerpoint/2010/main" val="18834667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el - tit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34B7AE-E8B3-CD43-B4E0-4CCE36622132}"/>
              </a:ext>
            </a:extLst>
          </p:cNvPr>
          <p:cNvSpPr>
            <a:spLocks noGrp="1"/>
          </p:cNvSpPr>
          <p:nvPr>
            <p:ph type="ctrTitle"/>
          </p:nvPr>
        </p:nvSpPr>
        <p:spPr>
          <a:xfrm>
            <a:off x="1524000" y="1122363"/>
            <a:ext cx="9144000" cy="2387600"/>
          </a:xfrm>
        </p:spPr>
        <p:txBody>
          <a:bodyPr anchor="b"/>
          <a:lstStyle>
            <a:lvl1pPr algn="ctr">
              <a:defRPr sz="6000" b="1">
                <a:solidFill>
                  <a:srgbClr val="76B600"/>
                </a:solidFill>
                <a:latin typeface="Arial" panose="020B0604020202020204" pitchFamily="34" charset="0"/>
                <a:cs typeface="Arial" panose="020B0604020202020204" pitchFamily="34" charset="0"/>
              </a:defRPr>
            </a:lvl1pPr>
          </a:lstStyle>
          <a:p>
            <a:r>
              <a:rPr lang="de-DE" dirty="0"/>
              <a:t>Mastertitelformat bearbeiten</a:t>
            </a:r>
            <a:endParaRPr lang="de-CH" dirty="0"/>
          </a:p>
        </p:txBody>
      </p:sp>
      <p:sp>
        <p:nvSpPr>
          <p:cNvPr id="3" name="Untertitel 2">
            <a:extLst>
              <a:ext uri="{FF2B5EF4-FFF2-40B4-BE49-F238E27FC236}">
                <a16:creationId xmlns:a16="http://schemas.microsoft.com/office/drawing/2014/main" id="{7172F644-4B24-3F42-83BD-25313D32334B}"/>
              </a:ext>
            </a:extLst>
          </p:cNvPr>
          <p:cNvSpPr>
            <a:spLocks noGrp="1"/>
          </p:cNvSpPr>
          <p:nvPr>
            <p:ph type="subTitle" idx="1"/>
          </p:nvPr>
        </p:nvSpPr>
        <p:spPr>
          <a:xfrm>
            <a:off x="1524000" y="3602038"/>
            <a:ext cx="9144000" cy="1655762"/>
          </a:xfrm>
        </p:spPr>
        <p:txBody>
          <a:bodyPr/>
          <a:lstStyle>
            <a:lvl1pPr marL="0" indent="0" algn="ctr">
              <a:buNone/>
              <a:defRPr sz="240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dirty="0"/>
          </a:p>
        </p:txBody>
      </p:sp>
      <p:sp>
        <p:nvSpPr>
          <p:cNvPr id="4" name="Datumsplatzhalter 3">
            <a:extLst>
              <a:ext uri="{FF2B5EF4-FFF2-40B4-BE49-F238E27FC236}">
                <a16:creationId xmlns:a16="http://schemas.microsoft.com/office/drawing/2014/main" id="{EFB2BA5E-FC75-754D-B186-4A002E86B5E1}"/>
              </a:ext>
            </a:extLst>
          </p:cNvPr>
          <p:cNvSpPr>
            <a:spLocks noGrp="1"/>
          </p:cNvSpPr>
          <p:nvPr>
            <p:ph type="dt" sz="half" idx="10"/>
          </p:nvPr>
        </p:nvSpPr>
        <p:spPr>
          <a:xfrm>
            <a:off x="4038600" y="6356350"/>
            <a:ext cx="2743200" cy="365125"/>
          </a:xfrm>
        </p:spPr>
        <p:txBody>
          <a:bodyPr/>
          <a:lstStyle>
            <a:lvl1pPr algn="l">
              <a:defRPr>
                <a:solidFill>
                  <a:schemeClr val="bg1"/>
                </a:solidFill>
              </a:defRPr>
            </a:lvl1pPr>
          </a:lstStyle>
          <a:p>
            <a:fld id="{ED9FF700-718E-9641-BDBA-D6CF98DB621C}" type="datetimeFigureOut">
              <a:rPr lang="de-CH" smtClean="0"/>
              <a:pPr/>
              <a:t>01.05.26</a:t>
            </a:fld>
            <a:endParaRPr lang="de-CH" dirty="0"/>
          </a:p>
        </p:txBody>
      </p:sp>
      <p:sp>
        <p:nvSpPr>
          <p:cNvPr id="5" name="Fußzeilenplatzhalter 4">
            <a:extLst>
              <a:ext uri="{FF2B5EF4-FFF2-40B4-BE49-F238E27FC236}">
                <a16:creationId xmlns:a16="http://schemas.microsoft.com/office/drawing/2014/main" id="{197ED881-1D0D-784C-8F79-ADBAE767C97D}"/>
              </a:ext>
            </a:extLst>
          </p:cNvPr>
          <p:cNvSpPr>
            <a:spLocks noGrp="1"/>
          </p:cNvSpPr>
          <p:nvPr>
            <p:ph type="ftr" sz="quarter" idx="11"/>
          </p:nvPr>
        </p:nvSpPr>
        <p:spPr>
          <a:xfrm>
            <a:off x="5867400" y="6356350"/>
            <a:ext cx="4114800" cy="365125"/>
          </a:xfrm>
        </p:spPr>
        <p:txBody>
          <a:bodyPr/>
          <a:lstStyle>
            <a:lvl1pPr>
              <a:defRPr>
                <a:solidFill>
                  <a:schemeClr val="bg1"/>
                </a:solidFill>
              </a:defRPr>
            </a:lvl1pPr>
          </a:lstStyle>
          <a:p>
            <a:endParaRPr lang="de-CH" dirty="0"/>
          </a:p>
        </p:txBody>
      </p:sp>
      <p:sp>
        <p:nvSpPr>
          <p:cNvPr id="6" name="Foliennummernplatzhalter 5">
            <a:extLst>
              <a:ext uri="{FF2B5EF4-FFF2-40B4-BE49-F238E27FC236}">
                <a16:creationId xmlns:a16="http://schemas.microsoft.com/office/drawing/2014/main" id="{B6910227-1D66-2940-8AF7-A5B2632BFE68}"/>
              </a:ext>
            </a:extLst>
          </p:cNvPr>
          <p:cNvSpPr>
            <a:spLocks noGrp="1"/>
          </p:cNvSpPr>
          <p:nvPr>
            <p:ph type="sldNum" sz="quarter" idx="12"/>
          </p:nvPr>
        </p:nvSpPr>
        <p:spPr/>
        <p:txBody>
          <a:bodyPr/>
          <a:lstStyle>
            <a:lvl1pPr>
              <a:defRPr>
                <a:solidFill>
                  <a:schemeClr val="bg1"/>
                </a:solidFill>
              </a:defRPr>
            </a:lvl1pPr>
          </a:lstStyle>
          <a:p>
            <a:fld id="{BFF60B6C-5A62-184C-B758-C51B7E0DEC6D}" type="slidenum">
              <a:rPr lang="de-CH" smtClean="0"/>
              <a:pPr/>
              <a:t>‹N°›</a:t>
            </a:fld>
            <a:endParaRPr lang="de-CH" dirty="0"/>
          </a:p>
        </p:txBody>
      </p:sp>
    </p:spTree>
    <p:extLst>
      <p:ext uri="{BB962C8B-B14F-4D97-AF65-F5344CB8AC3E}">
        <p14:creationId xmlns:p14="http://schemas.microsoft.com/office/powerpoint/2010/main" val="12456092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eer - v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534CEC-CF8D-8F49-98C7-FAE0E3A8CAA0}"/>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62767AEA-85CB-8944-9C85-FEE469029D81}"/>
              </a:ext>
            </a:extLst>
          </p:cNvPr>
          <p:cNvSpPr>
            <a:spLocks noGrp="1"/>
          </p:cNvSpPr>
          <p:nvPr>
            <p:ph type="dt" sz="half" idx="10"/>
          </p:nvPr>
        </p:nvSpPr>
        <p:spPr/>
        <p:txBody>
          <a:bodyPr/>
          <a:lstStyle/>
          <a:p>
            <a:fld id="{ED9FF700-718E-9641-BDBA-D6CF98DB621C}" type="datetimeFigureOut">
              <a:rPr lang="de-CH" smtClean="0"/>
              <a:pPr/>
              <a:t>01.05.26</a:t>
            </a:fld>
            <a:endParaRPr lang="de-CH" dirty="0"/>
          </a:p>
        </p:txBody>
      </p:sp>
      <p:sp>
        <p:nvSpPr>
          <p:cNvPr id="4" name="Fußzeilenplatzhalter 3">
            <a:extLst>
              <a:ext uri="{FF2B5EF4-FFF2-40B4-BE49-F238E27FC236}">
                <a16:creationId xmlns:a16="http://schemas.microsoft.com/office/drawing/2014/main" id="{0208D138-ECB0-E94F-8B60-A3215580D61E}"/>
              </a:ext>
            </a:extLst>
          </p:cNvPr>
          <p:cNvSpPr>
            <a:spLocks noGrp="1"/>
          </p:cNvSpPr>
          <p:nvPr>
            <p:ph type="ftr" sz="quarter" idx="11"/>
          </p:nvPr>
        </p:nvSpPr>
        <p:spPr/>
        <p:txBody>
          <a:bodyPr/>
          <a:lstStyle/>
          <a:p>
            <a:endParaRPr lang="de-CH" dirty="0"/>
          </a:p>
        </p:txBody>
      </p:sp>
      <p:sp>
        <p:nvSpPr>
          <p:cNvPr id="5" name="Foliennummernplatzhalter 4">
            <a:extLst>
              <a:ext uri="{FF2B5EF4-FFF2-40B4-BE49-F238E27FC236}">
                <a16:creationId xmlns:a16="http://schemas.microsoft.com/office/drawing/2014/main" id="{4AFFC6BF-52CE-134E-A40C-58FC61BB215C}"/>
              </a:ext>
            </a:extLst>
          </p:cNvPr>
          <p:cNvSpPr>
            <a:spLocks noGrp="1"/>
          </p:cNvSpPr>
          <p:nvPr>
            <p:ph type="sldNum" sz="quarter" idx="12"/>
          </p:nvPr>
        </p:nvSpPr>
        <p:spPr/>
        <p:txBody>
          <a:bodyPr/>
          <a:lstStyle/>
          <a:p>
            <a:fld id="{BFF60B6C-5A62-184C-B758-C51B7E0DEC6D}" type="slidenum">
              <a:rPr lang="de-CH" smtClean="0"/>
              <a:pPr/>
              <a:t>‹N°›</a:t>
            </a:fld>
            <a:endParaRPr lang="de-CH" dirty="0"/>
          </a:p>
        </p:txBody>
      </p:sp>
    </p:spTree>
    <p:extLst>
      <p:ext uri="{BB962C8B-B14F-4D97-AF65-F5344CB8AC3E}">
        <p14:creationId xmlns:p14="http://schemas.microsoft.com/office/powerpoint/2010/main" val="33628964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el und Inhalt - Titre et contenu">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7981EE-1B08-4241-A9F3-3DFE7EE32B30}"/>
              </a:ext>
            </a:extLst>
          </p:cNvPr>
          <p:cNvSpPr>
            <a:spLocks noGrp="1"/>
          </p:cNvSpPr>
          <p:nvPr>
            <p:ph type="title"/>
          </p:nvPr>
        </p:nvSpPr>
        <p:spPr/>
        <p:txBody>
          <a:bodyPr/>
          <a:lstStyle>
            <a:lvl1pPr>
              <a:defRPr b="1">
                <a:solidFill>
                  <a:srgbClr val="76B600"/>
                </a:solidFill>
                <a:latin typeface="Arial" panose="020B0604020202020204" pitchFamily="34" charset="0"/>
                <a:cs typeface="Arial" panose="020B0604020202020204" pitchFamily="34" charset="0"/>
              </a:defRPr>
            </a:lvl1pPr>
          </a:lstStyle>
          <a:p>
            <a:r>
              <a:rPr lang="de-DE"/>
              <a:t>Mastertitelformat bearbeiten</a:t>
            </a:r>
            <a:endParaRPr lang="de-CH" dirty="0"/>
          </a:p>
        </p:txBody>
      </p:sp>
      <p:sp>
        <p:nvSpPr>
          <p:cNvPr id="3" name="Inhaltsplatzhalter 2">
            <a:extLst>
              <a:ext uri="{FF2B5EF4-FFF2-40B4-BE49-F238E27FC236}">
                <a16:creationId xmlns:a16="http://schemas.microsoft.com/office/drawing/2014/main" id="{3F0A40E6-94A8-5B48-8E99-4DEB7CFE06AB}"/>
              </a:ext>
            </a:extLst>
          </p:cNvPr>
          <p:cNvSpPr>
            <a:spLocks noGrp="1"/>
          </p:cNvSpPr>
          <p:nvPr>
            <p:ph idx="1"/>
          </p:nvPr>
        </p:nvSpPr>
        <p:spPr>
          <a:xfrm>
            <a:off x="838200" y="1825625"/>
            <a:ext cx="10515600" cy="3713529"/>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Datumsplatzhalter 3">
            <a:extLst>
              <a:ext uri="{FF2B5EF4-FFF2-40B4-BE49-F238E27FC236}">
                <a16:creationId xmlns:a16="http://schemas.microsoft.com/office/drawing/2014/main" id="{A8A2668C-DB3C-4845-AEF8-9C31C45A524C}"/>
              </a:ext>
            </a:extLst>
          </p:cNvPr>
          <p:cNvSpPr>
            <a:spLocks noGrp="1"/>
          </p:cNvSpPr>
          <p:nvPr>
            <p:ph type="dt" sz="half" idx="10"/>
          </p:nvPr>
        </p:nvSpPr>
        <p:spPr/>
        <p:txBody>
          <a:bodyPr/>
          <a:lstStyle/>
          <a:p>
            <a:fld id="{ED9FF700-718E-9641-BDBA-D6CF98DB621C}" type="datetimeFigureOut">
              <a:rPr lang="de-CH" smtClean="0"/>
              <a:t>01.05.26</a:t>
            </a:fld>
            <a:endParaRPr lang="de-CH"/>
          </a:p>
        </p:txBody>
      </p:sp>
      <p:sp>
        <p:nvSpPr>
          <p:cNvPr id="5" name="Fußzeilenplatzhalter 4">
            <a:extLst>
              <a:ext uri="{FF2B5EF4-FFF2-40B4-BE49-F238E27FC236}">
                <a16:creationId xmlns:a16="http://schemas.microsoft.com/office/drawing/2014/main" id="{09C88C1B-5350-4F4C-B57B-44ECBDAE6DE4}"/>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41803E47-A1BF-A14D-8687-214F021BDE18}"/>
              </a:ext>
            </a:extLst>
          </p:cNvPr>
          <p:cNvSpPr>
            <a:spLocks noGrp="1"/>
          </p:cNvSpPr>
          <p:nvPr>
            <p:ph type="sldNum" sz="quarter" idx="12"/>
          </p:nvPr>
        </p:nvSpPr>
        <p:spPr/>
        <p:txBody>
          <a:bodyPr/>
          <a:lstStyle/>
          <a:p>
            <a:fld id="{BFF60B6C-5A62-184C-B758-C51B7E0DEC6D}" type="slidenum">
              <a:rPr lang="de-CH" smtClean="0"/>
              <a:t>‹N°›</a:t>
            </a:fld>
            <a:endParaRPr lang="de-CH"/>
          </a:p>
        </p:txBody>
      </p:sp>
    </p:spTree>
    <p:extLst>
      <p:ext uri="{BB962C8B-B14F-4D97-AF65-F5344CB8AC3E}">
        <p14:creationId xmlns:p14="http://schemas.microsoft.com/office/powerpoint/2010/main" val="16072830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Abschnitt - Titre de la sec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C1A9F3-F2D3-014D-8BEF-504E18E703E2}"/>
              </a:ext>
            </a:extLst>
          </p:cNvPr>
          <p:cNvSpPr>
            <a:spLocks noGrp="1"/>
          </p:cNvSpPr>
          <p:nvPr>
            <p:ph type="title"/>
          </p:nvPr>
        </p:nvSpPr>
        <p:spPr>
          <a:xfrm>
            <a:off x="831850" y="1709738"/>
            <a:ext cx="10515600" cy="2852737"/>
          </a:xfrm>
        </p:spPr>
        <p:txBody>
          <a:bodyPr anchor="b"/>
          <a:lstStyle>
            <a:lvl1pPr>
              <a:defRPr sz="6000" b="1">
                <a:solidFill>
                  <a:srgbClr val="76B600"/>
                </a:solidFill>
                <a:latin typeface="Arial" panose="020B0604020202020204" pitchFamily="34" charset="0"/>
                <a:cs typeface="Arial" panose="020B0604020202020204" pitchFamily="34" charset="0"/>
              </a:defRPr>
            </a:lvl1pPr>
          </a:lstStyle>
          <a:p>
            <a:r>
              <a:rPr lang="de-DE"/>
              <a:t>Mastertitelformat bearbeiten</a:t>
            </a:r>
            <a:endParaRPr lang="de-CH" dirty="0"/>
          </a:p>
        </p:txBody>
      </p:sp>
      <p:sp>
        <p:nvSpPr>
          <p:cNvPr id="3" name="Textplatzhalter 2">
            <a:extLst>
              <a:ext uri="{FF2B5EF4-FFF2-40B4-BE49-F238E27FC236}">
                <a16:creationId xmlns:a16="http://schemas.microsoft.com/office/drawing/2014/main" id="{D68D2B26-1288-5A44-9F46-871645C3BEF1}"/>
              </a:ext>
            </a:extLst>
          </p:cNvPr>
          <p:cNvSpPr>
            <a:spLocks noGrp="1"/>
          </p:cNvSpPr>
          <p:nvPr>
            <p:ph type="body" idx="1"/>
          </p:nvPr>
        </p:nvSpPr>
        <p:spPr>
          <a:xfrm>
            <a:off x="831850" y="4589464"/>
            <a:ext cx="10515600" cy="990722"/>
          </a:xfrm>
        </p:spPr>
        <p:txBody>
          <a:bodyPr/>
          <a:lstStyle>
            <a:lvl1pPr marL="0" indent="0">
              <a:buNone/>
              <a:defRPr sz="2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63A712FA-1487-E544-B50F-117BF17FA972}"/>
              </a:ext>
            </a:extLst>
          </p:cNvPr>
          <p:cNvSpPr>
            <a:spLocks noGrp="1"/>
          </p:cNvSpPr>
          <p:nvPr>
            <p:ph type="dt" sz="half" idx="10"/>
          </p:nvPr>
        </p:nvSpPr>
        <p:spPr>
          <a:xfrm>
            <a:off x="4038600" y="6356350"/>
            <a:ext cx="2743200" cy="365125"/>
          </a:xfrm>
        </p:spPr>
        <p:txBody>
          <a:bodyPr/>
          <a:lstStyle>
            <a:lvl1pPr>
              <a:defRPr>
                <a:solidFill>
                  <a:schemeClr val="bg1"/>
                </a:solidFill>
              </a:defRPr>
            </a:lvl1pPr>
          </a:lstStyle>
          <a:p>
            <a:fld id="{ED9FF700-718E-9641-BDBA-D6CF98DB621C}" type="datetimeFigureOut">
              <a:rPr lang="de-CH" smtClean="0"/>
              <a:pPr/>
              <a:t>01.05.26</a:t>
            </a:fld>
            <a:endParaRPr lang="de-CH" dirty="0"/>
          </a:p>
        </p:txBody>
      </p:sp>
      <p:sp>
        <p:nvSpPr>
          <p:cNvPr id="5" name="Fußzeilenplatzhalter 4">
            <a:extLst>
              <a:ext uri="{FF2B5EF4-FFF2-40B4-BE49-F238E27FC236}">
                <a16:creationId xmlns:a16="http://schemas.microsoft.com/office/drawing/2014/main" id="{5E10FEF0-ACD3-364F-92DD-EC7E2425EB4B}"/>
              </a:ext>
            </a:extLst>
          </p:cNvPr>
          <p:cNvSpPr>
            <a:spLocks noGrp="1"/>
          </p:cNvSpPr>
          <p:nvPr>
            <p:ph type="ftr" sz="quarter" idx="11"/>
          </p:nvPr>
        </p:nvSpPr>
        <p:spPr>
          <a:xfrm>
            <a:off x="5867400" y="6356350"/>
            <a:ext cx="4114800" cy="365125"/>
          </a:xfrm>
        </p:spPr>
        <p:txBody>
          <a:bodyPr/>
          <a:lstStyle>
            <a:lvl1pPr>
              <a:defRPr>
                <a:solidFill>
                  <a:schemeClr val="bg1"/>
                </a:solidFill>
              </a:defRPr>
            </a:lvl1pPr>
          </a:lstStyle>
          <a:p>
            <a:endParaRPr lang="de-CH" dirty="0"/>
          </a:p>
        </p:txBody>
      </p:sp>
      <p:sp>
        <p:nvSpPr>
          <p:cNvPr id="6" name="Foliennummernplatzhalter 5">
            <a:extLst>
              <a:ext uri="{FF2B5EF4-FFF2-40B4-BE49-F238E27FC236}">
                <a16:creationId xmlns:a16="http://schemas.microsoft.com/office/drawing/2014/main" id="{5D260FED-D46F-3B41-B802-FD743D17CED2}"/>
              </a:ext>
            </a:extLst>
          </p:cNvPr>
          <p:cNvSpPr>
            <a:spLocks noGrp="1"/>
          </p:cNvSpPr>
          <p:nvPr>
            <p:ph type="sldNum" sz="quarter" idx="12"/>
          </p:nvPr>
        </p:nvSpPr>
        <p:spPr/>
        <p:txBody>
          <a:bodyPr/>
          <a:lstStyle>
            <a:lvl1pPr>
              <a:defRPr>
                <a:solidFill>
                  <a:schemeClr val="bg1"/>
                </a:solidFill>
              </a:defRPr>
            </a:lvl1pPr>
          </a:lstStyle>
          <a:p>
            <a:fld id="{BFF60B6C-5A62-184C-B758-C51B7E0DEC6D}" type="slidenum">
              <a:rPr lang="de-CH" smtClean="0"/>
              <a:pPr/>
              <a:t>‹N°›</a:t>
            </a:fld>
            <a:endParaRPr lang="de-CH" dirty="0"/>
          </a:p>
        </p:txBody>
      </p:sp>
    </p:spTree>
    <p:extLst>
      <p:ext uri="{BB962C8B-B14F-4D97-AF65-F5344CB8AC3E}">
        <p14:creationId xmlns:p14="http://schemas.microsoft.com/office/powerpoint/2010/main" val="23519034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Zwei Inhalte - Deux contenu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6692C-A26B-334B-A728-A8817AD6BBA5}"/>
              </a:ext>
            </a:extLst>
          </p:cNvPr>
          <p:cNvSpPr>
            <a:spLocks noGrp="1"/>
          </p:cNvSpPr>
          <p:nvPr>
            <p:ph type="title"/>
          </p:nvPr>
        </p:nvSpPr>
        <p:spPr/>
        <p:txBody>
          <a:bodyPr/>
          <a:lstStyle>
            <a:lvl1pPr>
              <a:defRPr b="1">
                <a:solidFill>
                  <a:srgbClr val="76B600"/>
                </a:solidFill>
                <a:latin typeface="Arial" panose="020B0604020202020204" pitchFamily="34" charset="0"/>
                <a:cs typeface="Arial" panose="020B0604020202020204" pitchFamily="34" charset="0"/>
              </a:defRPr>
            </a:lvl1pPr>
          </a:lstStyle>
          <a:p>
            <a:r>
              <a:rPr lang="de-DE"/>
              <a:t>Mastertitelformat bearbeiten</a:t>
            </a:r>
            <a:endParaRPr lang="de-CH" dirty="0"/>
          </a:p>
        </p:txBody>
      </p:sp>
      <p:sp>
        <p:nvSpPr>
          <p:cNvPr id="3" name="Inhaltsplatzhalter 2">
            <a:extLst>
              <a:ext uri="{FF2B5EF4-FFF2-40B4-BE49-F238E27FC236}">
                <a16:creationId xmlns:a16="http://schemas.microsoft.com/office/drawing/2014/main" id="{00145AC8-940F-314E-AC54-0B465203D143}"/>
              </a:ext>
            </a:extLst>
          </p:cNvPr>
          <p:cNvSpPr>
            <a:spLocks noGrp="1"/>
          </p:cNvSpPr>
          <p:nvPr>
            <p:ph sz="half" idx="1"/>
          </p:nvPr>
        </p:nvSpPr>
        <p:spPr>
          <a:xfrm>
            <a:off x="838200" y="1825625"/>
            <a:ext cx="5181600" cy="366077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Inhaltsplatzhalter 3">
            <a:extLst>
              <a:ext uri="{FF2B5EF4-FFF2-40B4-BE49-F238E27FC236}">
                <a16:creationId xmlns:a16="http://schemas.microsoft.com/office/drawing/2014/main" id="{2A064BFD-4A5E-7B4C-B659-63620AB751BD}"/>
              </a:ext>
            </a:extLst>
          </p:cNvPr>
          <p:cNvSpPr>
            <a:spLocks noGrp="1"/>
          </p:cNvSpPr>
          <p:nvPr>
            <p:ph sz="half" idx="2"/>
          </p:nvPr>
        </p:nvSpPr>
        <p:spPr>
          <a:xfrm>
            <a:off x="6172200" y="1825625"/>
            <a:ext cx="5181600" cy="366077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Datumsplatzhalter 4">
            <a:extLst>
              <a:ext uri="{FF2B5EF4-FFF2-40B4-BE49-F238E27FC236}">
                <a16:creationId xmlns:a16="http://schemas.microsoft.com/office/drawing/2014/main" id="{44A2E9EF-D4D3-4944-BF6F-D58D7F2BFDDC}"/>
              </a:ext>
            </a:extLst>
          </p:cNvPr>
          <p:cNvSpPr>
            <a:spLocks noGrp="1"/>
          </p:cNvSpPr>
          <p:nvPr>
            <p:ph type="dt" sz="half" idx="10"/>
          </p:nvPr>
        </p:nvSpPr>
        <p:spPr/>
        <p:txBody>
          <a:bodyPr/>
          <a:lstStyle/>
          <a:p>
            <a:fld id="{ED9FF700-718E-9641-BDBA-D6CF98DB621C}" type="datetimeFigureOut">
              <a:rPr lang="de-CH" smtClean="0"/>
              <a:t>01.05.26</a:t>
            </a:fld>
            <a:endParaRPr lang="de-CH"/>
          </a:p>
        </p:txBody>
      </p:sp>
      <p:sp>
        <p:nvSpPr>
          <p:cNvPr id="6" name="Fußzeilenplatzhalter 5">
            <a:extLst>
              <a:ext uri="{FF2B5EF4-FFF2-40B4-BE49-F238E27FC236}">
                <a16:creationId xmlns:a16="http://schemas.microsoft.com/office/drawing/2014/main" id="{8C590626-95CC-4F4F-B1F4-C6E3FBAC0B8C}"/>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88B1E706-0E3F-324B-B074-0458B5B19996}"/>
              </a:ext>
            </a:extLst>
          </p:cNvPr>
          <p:cNvSpPr>
            <a:spLocks noGrp="1"/>
          </p:cNvSpPr>
          <p:nvPr>
            <p:ph type="sldNum" sz="quarter" idx="12"/>
          </p:nvPr>
        </p:nvSpPr>
        <p:spPr/>
        <p:txBody>
          <a:bodyPr/>
          <a:lstStyle/>
          <a:p>
            <a:fld id="{BFF60B6C-5A62-184C-B758-C51B7E0DEC6D}" type="slidenum">
              <a:rPr lang="de-CH" smtClean="0"/>
              <a:t>‹N°›</a:t>
            </a:fld>
            <a:endParaRPr lang="de-CH"/>
          </a:p>
        </p:txBody>
      </p:sp>
    </p:spTree>
    <p:extLst>
      <p:ext uri="{BB962C8B-B14F-4D97-AF65-F5344CB8AC3E}">
        <p14:creationId xmlns:p14="http://schemas.microsoft.com/office/powerpoint/2010/main" val="32143092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Vergleich - Comparais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1AD3C2-47F8-304C-B340-D0A26D64F970}"/>
              </a:ext>
            </a:extLst>
          </p:cNvPr>
          <p:cNvSpPr>
            <a:spLocks noGrp="1"/>
          </p:cNvSpPr>
          <p:nvPr>
            <p:ph type="title"/>
          </p:nvPr>
        </p:nvSpPr>
        <p:spPr>
          <a:xfrm>
            <a:off x="839788" y="365125"/>
            <a:ext cx="10515600" cy="1325563"/>
          </a:xfrm>
        </p:spPr>
        <p:txBody>
          <a:bodyPr/>
          <a:lstStyle>
            <a:lvl1pPr>
              <a:defRPr b="1">
                <a:solidFill>
                  <a:srgbClr val="76B600"/>
                </a:solidFill>
                <a:latin typeface="Arial" panose="020B0604020202020204" pitchFamily="34" charset="0"/>
                <a:cs typeface="Arial" panose="020B0604020202020204" pitchFamily="34" charset="0"/>
              </a:defRPr>
            </a:lvl1pPr>
          </a:lstStyle>
          <a:p>
            <a:r>
              <a:rPr lang="de-DE"/>
              <a:t>Mastertitelformat bearbeiten</a:t>
            </a:r>
            <a:endParaRPr lang="de-CH" dirty="0"/>
          </a:p>
        </p:txBody>
      </p:sp>
      <p:sp>
        <p:nvSpPr>
          <p:cNvPr id="3" name="Textplatzhalter 2">
            <a:extLst>
              <a:ext uri="{FF2B5EF4-FFF2-40B4-BE49-F238E27FC236}">
                <a16:creationId xmlns:a16="http://schemas.microsoft.com/office/drawing/2014/main" id="{8FAED17C-96A5-F049-8CE5-98C47F58314F}"/>
              </a:ext>
            </a:extLst>
          </p:cNvPr>
          <p:cNvSpPr>
            <a:spLocks noGrp="1"/>
          </p:cNvSpPr>
          <p:nvPr>
            <p:ph type="body" idx="1"/>
          </p:nvPr>
        </p:nvSpPr>
        <p:spPr>
          <a:xfrm>
            <a:off x="839788" y="1681163"/>
            <a:ext cx="5157787" cy="823912"/>
          </a:xfrm>
        </p:spPr>
        <p:txBody>
          <a:bodyPr anchor="b"/>
          <a:lstStyle>
            <a:lvl1pPr marL="0" indent="0">
              <a:buNone/>
              <a:defRPr sz="2400" b="1">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5FA96492-5B80-3748-A801-893D37F3428C}"/>
              </a:ext>
            </a:extLst>
          </p:cNvPr>
          <p:cNvSpPr>
            <a:spLocks noGrp="1"/>
          </p:cNvSpPr>
          <p:nvPr>
            <p:ph sz="half" idx="2"/>
          </p:nvPr>
        </p:nvSpPr>
        <p:spPr>
          <a:xfrm>
            <a:off x="839788" y="2505074"/>
            <a:ext cx="5157787" cy="293836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Textplatzhalter 4">
            <a:extLst>
              <a:ext uri="{FF2B5EF4-FFF2-40B4-BE49-F238E27FC236}">
                <a16:creationId xmlns:a16="http://schemas.microsoft.com/office/drawing/2014/main" id="{24705127-DAC5-344F-BDE0-D73EB337BF19}"/>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7472D079-3E8D-DA4F-87B1-1F6595D17A74}"/>
              </a:ext>
            </a:extLst>
          </p:cNvPr>
          <p:cNvSpPr>
            <a:spLocks noGrp="1"/>
          </p:cNvSpPr>
          <p:nvPr>
            <p:ph sz="quarter" idx="4"/>
          </p:nvPr>
        </p:nvSpPr>
        <p:spPr>
          <a:xfrm>
            <a:off x="6172200" y="2505075"/>
            <a:ext cx="5183188" cy="2938366"/>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Datumsplatzhalter 6">
            <a:extLst>
              <a:ext uri="{FF2B5EF4-FFF2-40B4-BE49-F238E27FC236}">
                <a16:creationId xmlns:a16="http://schemas.microsoft.com/office/drawing/2014/main" id="{9DEDC3E5-86E6-A145-A0D5-B718CA2A6256}"/>
              </a:ext>
            </a:extLst>
          </p:cNvPr>
          <p:cNvSpPr>
            <a:spLocks noGrp="1"/>
          </p:cNvSpPr>
          <p:nvPr>
            <p:ph type="dt" sz="half" idx="10"/>
          </p:nvPr>
        </p:nvSpPr>
        <p:spPr/>
        <p:txBody>
          <a:bodyPr/>
          <a:lstStyle/>
          <a:p>
            <a:fld id="{ED9FF700-718E-9641-BDBA-D6CF98DB621C}" type="datetimeFigureOut">
              <a:rPr lang="de-CH" smtClean="0"/>
              <a:t>01.05.26</a:t>
            </a:fld>
            <a:endParaRPr lang="de-CH"/>
          </a:p>
        </p:txBody>
      </p:sp>
      <p:sp>
        <p:nvSpPr>
          <p:cNvPr id="8" name="Fußzeilenplatzhalter 7">
            <a:extLst>
              <a:ext uri="{FF2B5EF4-FFF2-40B4-BE49-F238E27FC236}">
                <a16:creationId xmlns:a16="http://schemas.microsoft.com/office/drawing/2014/main" id="{54BE13F1-16E1-8049-8F1A-FF06A95F2FE4}"/>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7DDDBB5D-19D6-884A-9FB3-3315A6E3F747}"/>
              </a:ext>
            </a:extLst>
          </p:cNvPr>
          <p:cNvSpPr>
            <a:spLocks noGrp="1"/>
          </p:cNvSpPr>
          <p:nvPr>
            <p:ph type="sldNum" sz="quarter" idx="12"/>
          </p:nvPr>
        </p:nvSpPr>
        <p:spPr/>
        <p:txBody>
          <a:bodyPr/>
          <a:lstStyle/>
          <a:p>
            <a:fld id="{BFF60B6C-5A62-184C-B758-C51B7E0DEC6D}" type="slidenum">
              <a:rPr lang="de-CH" smtClean="0"/>
              <a:t>‹N°›</a:t>
            </a:fld>
            <a:endParaRPr lang="de-CH"/>
          </a:p>
        </p:txBody>
      </p:sp>
    </p:spTree>
    <p:extLst>
      <p:ext uri="{BB962C8B-B14F-4D97-AF65-F5344CB8AC3E}">
        <p14:creationId xmlns:p14="http://schemas.microsoft.com/office/powerpoint/2010/main" val="657926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B5D99DB5-3899-F248-BE92-D56CB1E539FC}"/>
              </a:ext>
            </a:extLst>
          </p:cNvPr>
          <p:cNvPicPr>
            <a:picLocks noChangeAspect="1"/>
          </p:cNvPicPr>
          <p:nvPr userDrawn="1"/>
        </p:nvPicPr>
        <p:blipFill>
          <a:blip r:embed="rId2"/>
          <a:srcRect/>
          <a:stretch/>
        </p:blipFill>
        <p:spPr>
          <a:xfrm>
            <a:off x="0" y="0"/>
            <a:ext cx="12192000" cy="6858000"/>
          </a:xfrm>
          <a:prstGeom prst="rect">
            <a:avLst/>
          </a:prstGeom>
        </p:spPr>
      </p:pic>
      <p:sp>
        <p:nvSpPr>
          <p:cNvPr id="4" name="Datumsplatzhalter 3">
            <a:extLst>
              <a:ext uri="{FF2B5EF4-FFF2-40B4-BE49-F238E27FC236}">
                <a16:creationId xmlns:a16="http://schemas.microsoft.com/office/drawing/2014/main" id="{EFB2BA5E-FC75-754D-B186-4A002E86B5E1}"/>
              </a:ext>
            </a:extLst>
          </p:cNvPr>
          <p:cNvSpPr>
            <a:spLocks noGrp="1"/>
          </p:cNvSpPr>
          <p:nvPr>
            <p:ph type="dt" sz="half" idx="10"/>
          </p:nvPr>
        </p:nvSpPr>
        <p:spPr>
          <a:xfrm>
            <a:off x="4038600" y="6356350"/>
            <a:ext cx="2743200" cy="365125"/>
          </a:xfrm>
        </p:spPr>
        <p:txBody>
          <a:bodyPr/>
          <a:lstStyle>
            <a:lvl1pPr algn="l">
              <a:defRPr>
                <a:solidFill>
                  <a:schemeClr val="bg1"/>
                </a:solidFill>
              </a:defRPr>
            </a:lvl1pPr>
          </a:lstStyle>
          <a:p>
            <a:fld id="{ED9FF700-718E-9641-BDBA-D6CF98DB621C}" type="datetimeFigureOut">
              <a:rPr lang="de-CH" smtClean="0"/>
              <a:pPr/>
              <a:t>01.05.26</a:t>
            </a:fld>
            <a:endParaRPr lang="de-CH" dirty="0"/>
          </a:p>
        </p:txBody>
      </p:sp>
      <p:sp>
        <p:nvSpPr>
          <p:cNvPr id="5" name="Fußzeilenplatzhalter 4">
            <a:extLst>
              <a:ext uri="{FF2B5EF4-FFF2-40B4-BE49-F238E27FC236}">
                <a16:creationId xmlns:a16="http://schemas.microsoft.com/office/drawing/2014/main" id="{197ED881-1D0D-784C-8F79-ADBAE767C97D}"/>
              </a:ext>
            </a:extLst>
          </p:cNvPr>
          <p:cNvSpPr>
            <a:spLocks noGrp="1"/>
          </p:cNvSpPr>
          <p:nvPr>
            <p:ph type="ftr" sz="quarter" idx="11"/>
          </p:nvPr>
        </p:nvSpPr>
        <p:spPr>
          <a:xfrm>
            <a:off x="5867400" y="6356350"/>
            <a:ext cx="4114800" cy="365125"/>
          </a:xfrm>
        </p:spPr>
        <p:txBody>
          <a:bodyPr/>
          <a:lstStyle>
            <a:lvl1pPr>
              <a:defRPr>
                <a:solidFill>
                  <a:schemeClr val="bg1"/>
                </a:solidFill>
              </a:defRPr>
            </a:lvl1pPr>
          </a:lstStyle>
          <a:p>
            <a:endParaRPr lang="de-CH" dirty="0"/>
          </a:p>
        </p:txBody>
      </p:sp>
      <p:sp>
        <p:nvSpPr>
          <p:cNvPr id="6" name="Foliennummernplatzhalter 5">
            <a:extLst>
              <a:ext uri="{FF2B5EF4-FFF2-40B4-BE49-F238E27FC236}">
                <a16:creationId xmlns:a16="http://schemas.microsoft.com/office/drawing/2014/main" id="{B6910227-1D66-2940-8AF7-A5B2632BFE68}"/>
              </a:ext>
            </a:extLst>
          </p:cNvPr>
          <p:cNvSpPr>
            <a:spLocks noGrp="1"/>
          </p:cNvSpPr>
          <p:nvPr>
            <p:ph type="sldNum" sz="quarter" idx="12"/>
          </p:nvPr>
        </p:nvSpPr>
        <p:spPr/>
        <p:txBody>
          <a:bodyPr/>
          <a:lstStyle>
            <a:lvl1pPr>
              <a:defRPr>
                <a:solidFill>
                  <a:schemeClr val="bg1"/>
                </a:solidFill>
              </a:defRPr>
            </a:lvl1pPr>
          </a:lstStyle>
          <a:p>
            <a:fld id="{BFF60B6C-5A62-184C-B758-C51B7E0DEC6D}" type="slidenum">
              <a:rPr lang="de-CH" smtClean="0"/>
              <a:pPr/>
              <a:t>‹N°›</a:t>
            </a:fld>
            <a:endParaRPr lang="de-CH" dirty="0"/>
          </a:p>
        </p:txBody>
      </p:sp>
      <p:pic>
        <p:nvPicPr>
          <p:cNvPr id="3" name="Grafik 2">
            <a:extLst>
              <a:ext uri="{FF2B5EF4-FFF2-40B4-BE49-F238E27FC236}">
                <a16:creationId xmlns:a16="http://schemas.microsoft.com/office/drawing/2014/main" id="{DCD9E147-E269-4005-BD7B-D00D9192B2C0}"/>
              </a:ext>
            </a:extLst>
          </p:cNvPr>
          <p:cNvPicPr>
            <a:picLocks noChangeAspect="1"/>
          </p:cNvPicPr>
          <p:nvPr userDrawn="1"/>
        </p:nvPicPr>
        <p:blipFill>
          <a:blip r:embed="rId3"/>
          <a:srcRect/>
          <a:stretch/>
        </p:blipFill>
        <p:spPr>
          <a:xfrm>
            <a:off x="2521722" y="1383694"/>
            <a:ext cx="7148557" cy="4090612"/>
          </a:xfrm>
          <a:prstGeom prst="rect">
            <a:avLst/>
          </a:prstGeom>
        </p:spPr>
      </p:pic>
    </p:spTree>
    <p:extLst>
      <p:ext uri="{BB962C8B-B14F-4D97-AF65-F5344CB8AC3E}">
        <p14:creationId xmlns:p14="http://schemas.microsoft.com/office/powerpoint/2010/main" val="36280661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Inhalt mit Überschrift - Contenu avec tit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5F4529-F63F-1746-A801-51B9A8904902}"/>
              </a:ext>
            </a:extLst>
          </p:cNvPr>
          <p:cNvSpPr>
            <a:spLocks noGrp="1"/>
          </p:cNvSpPr>
          <p:nvPr>
            <p:ph type="title"/>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de-DE"/>
              <a:t>Mastertitelformat bearbeiten</a:t>
            </a:r>
            <a:endParaRPr lang="de-CH" dirty="0"/>
          </a:p>
        </p:txBody>
      </p:sp>
      <p:sp>
        <p:nvSpPr>
          <p:cNvPr id="3" name="Inhaltsplatzhalter 2">
            <a:extLst>
              <a:ext uri="{FF2B5EF4-FFF2-40B4-BE49-F238E27FC236}">
                <a16:creationId xmlns:a16="http://schemas.microsoft.com/office/drawing/2014/main" id="{9DC581DF-F937-7148-A976-7533DEFD1A6C}"/>
              </a:ext>
            </a:extLst>
          </p:cNvPr>
          <p:cNvSpPr>
            <a:spLocks noGrp="1"/>
          </p:cNvSpPr>
          <p:nvPr>
            <p:ph idx="1"/>
          </p:nvPr>
        </p:nvSpPr>
        <p:spPr>
          <a:xfrm>
            <a:off x="5180012" y="2057400"/>
            <a:ext cx="6172200" cy="3446585"/>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Textplatzhalter 3">
            <a:extLst>
              <a:ext uri="{FF2B5EF4-FFF2-40B4-BE49-F238E27FC236}">
                <a16:creationId xmlns:a16="http://schemas.microsoft.com/office/drawing/2014/main" id="{ACD675C2-82D9-544E-B6B0-F25B48C6C500}"/>
              </a:ext>
            </a:extLst>
          </p:cNvPr>
          <p:cNvSpPr>
            <a:spLocks noGrp="1"/>
          </p:cNvSpPr>
          <p:nvPr>
            <p:ph type="body" sz="half" idx="2"/>
          </p:nvPr>
        </p:nvSpPr>
        <p:spPr>
          <a:xfrm>
            <a:off x="839788" y="2057400"/>
            <a:ext cx="3932237" cy="3446585"/>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8C631AAE-3E58-694D-AF33-B482B0FA7BE6}"/>
              </a:ext>
            </a:extLst>
          </p:cNvPr>
          <p:cNvSpPr>
            <a:spLocks noGrp="1"/>
          </p:cNvSpPr>
          <p:nvPr>
            <p:ph type="dt" sz="half" idx="10"/>
          </p:nvPr>
        </p:nvSpPr>
        <p:spPr/>
        <p:txBody>
          <a:bodyPr/>
          <a:lstStyle/>
          <a:p>
            <a:fld id="{ED9FF700-718E-9641-BDBA-D6CF98DB621C}" type="datetimeFigureOut">
              <a:rPr lang="de-CH" smtClean="0"/>
              <a:t>01.05.26</a:t>
            </a:fld>
            <a:endParaRPr lang="de-CH"/>
          </a:p>
        </p:txBody>
      </p:sp>
      <p:sp>
        <p:nvSpPr>
          <p:cNvPr id="6" name="Fußzeilenplatzhalter 5">
            <a:extLst>
              <a:ext uri="{FF2B5EF4-FFF2-40B4-BE49-F238E27FC236}">
                <a16:creationId xmlns:a16="http://schemas.microsoft.com/office/drawing/2014/main" id="{84AA0601-903E-6343-8DBE-2332CB22CAF3}"/>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50D4A258-48D9-4641-B970-FE3E0E05E051}"/>
              </a:ext>
            </a:extLst>
          </p:cNvPr>
          <p:cNvSpPr>
            <a:spLocks noGrp="1"/>
          </p:cNvSpPr>
          <p:nvPr>
            <p:ph type="sldNum" sz="quarter" idx="12"/>
          </p:nvPr>
        </p:nvSpPr>
        <p:spPr/>
        <p:txBody>
          <a:bodyPr/>
          <a:lstStyle/>
          <a:p>
            <a:fld id="{BFF60B6C-5A62-184C-B758-C51B7E0DEC6D}" type="slidenum">
              <a:rPr lang="de-CH" smtClean="0"/>
              <a:t>‹N°›</a:t>
            </a:fld>
            <a:endParaRPr lang="de-CH"/>
          </a:p>
        </p:txBody>
      </p:sp>
    </p:spTree>
    <p:extLst>
      <p:ext uri="{BB962C8B-B14F-4D97-AF65-F5344CB8AC3E}">
        <p14:creationId xmlns:p14="http://schemas.microsoft.com/office/powerpoint/2010/main" val="8063128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Bild mit Überschrift - Image avec tit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5BB6A9-E83B-E842-8FC0-6DB81C3DEB1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dirty="0"/>
          </a:p>
        </p:txBody>
      </p:sp>
      <p:sp>
        <p:nvSpPr>
          <p:cNvPr id="3" name="Bildplatzhalter 2">
            <a:extLst>
              <a:ext uri="{FF2B5EF4-FFF2-40B4-BE49-F238E27FC236}">
                <a16:creationId xmlns:a16="http://schemas.microsoft.com/office/drawing/2014/main" id="{6A5AE811-C70B-8C48-8756-EACEB7815605}"/>
              </a:ext>
            </a:extLst>
          </p:cNvPr>
          <p:cNvSpPr>
            <a:spLocks noGrp="1"/>
          </p:cNvSpPr>
          <p:nvPr>
            <p:ph type="pic" idx="1"/>
          </p:nvPr>
        </p:nvSpPr>
        <p:spPr>
          <a:xfrm>
            <a:off x="5183188" y="2057400"/>
            <a:ext cx="6172200" cy="3440723"/>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endParaRPr lang="de-CH" dirty="0"/>
          </a:p>
        </p:txBody>
      </p:sp>
      <p:sp>
        <p:nvSpPr>
          <p:cNvPr id="4" name="Textplatzhalter 3">
            <a:extLst>
              <a:ext uri="{FF2B5EF4-FFF2-40B4-BE49-F238E27FC236}">
                <a16:creationId xmlns:a16="http://schemas.microsoft.com/office/drawing/2014/main" id="{53987564-D454-A44E-8BBF-93502AE22ACE}"/>
              </a:ext>
            </a:extLst>
          </p:cNvPr>
          <p:cNvSpPr>
            <a:spLocks noGrp="1"/>
          </p:cNvSpPr>
          <p:nvPr>
            <p:ph type="body" sz="half" idx="2"/>
          </p:nvPr>
        </p:nvSpPr>
        <p:spPr>
          <a:xfrm>
            <a:off x="839788" y="2057400"/>
            <a:ext cx="3932237" cy="3440723"/>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Mastertextformat bearbeiten</a:t>
            </a:r>
          </a:p>
        </p:txBody>
      </p:sp>
      <p:sp>
        <p:nvSpPr>
          <p:cNvPr id="5" name="Datumsplatzhalter 4">
            <a:extLst>
              <a:ext uri="{FF2B5EF4-FFF2-40B4-BE49-F238E27FC236}">
                <a16:creationId xmlns:a16="http://schemas.microsoft.com/office/drawing/2014/main" id="{9E1B3703-B5D7-394D-BC6B-BF14BDB8618F}"/>
              </a:ext>
            </a:extLst>
          </p:cNvPr>
          <p:cNvSpPr>
            <a:spLocks noGrp="1"/>
          </p:cNvSpPr>
          <p:nvPr>
            <p:ph type="dt" sz="half" idx="10"/>
          </p:nvPr>
        </p:nvSpPr>
        <p:spPr/>
        <p:txBody>
          <a:bodyPr/>
          <a:lstStyle/>
          <a:p>
            <a:fld id="{ED9FF700-718E-9641-BDBA-D6CF98DB621C}" type="datetimeFigureOut">
              <a:rPr lang="de-CH" smtClean="0"/>
              <a:t>01.05.26</a:t>
            </a:fld>
            <a:endParaRPr lang="de-CH"/>
          </a:p>
        </p:txBody>
      </p:sp>
      <p:sp>
        <p:nvSpPr>
          <p:cNvPr id="6" name="Fußzeilenplatzhalter 5">
            <a:extLst>
              <a:ext uri="{FF2B5EF4-FFF2-40B4-BE49-F238E27FC236}">
                <a16:creationId xmlns:a16="http://schemas.microsoft.com/office/drawing/2014/main" id="{28CAD563-8452-8A45-AD93-18E63A606B61}"/>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E760A8D5-2F37-3645-9528-6AB5DF720AC7}"/>
              </a:ext>
            </a:extLst>
          </p:cNvPr>
          <p:cNvSpPr>
            <a:spLocks noGrp="1"/>
          </p:cNvSpPr>
          <p:nvPr>
            <p:ph type="sldNum" sz="quarter" idx="12"/>
          </p:nvPr>
        </p:nvSpPr>
        <p:spPr/>
        <p:txBody>
          <a:bodyPr/>
          <a:lstStyle/>
          <a:p>
            <a:fld id="{BFF60B6C-5A62-184C-B758-C51B7E0DEC6D}" type="slidenum">
              <a:rPr lang="de-CH" smtClean="0"/>
              <a:t>‹N°›</a:t>
            </a:fld>
            <a:endParaRPr lang="de-CH"/>
          </a:p>
        </p:txBody>
      </p:sp>
    </p:spTree>
    <p:extLst>
      <p:ext uri="{BB962C8B-B14F-4D97-AF65-F5344CB8AC3E}">
        <p14:creationId xmlns:p14="http://schemas.microsoft.com/office/powerpoint/2010/main" val="2648970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und Inhalt - Titre et contenu">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7981EE-1B08-4241-A9F3-3DFE7EE32B30}"/>
              </a:ext>
            </a:extLst>
          </p:cNvPr>
          <p:cNvSpPr>
            <a:spLocks noGrp="1"/>
          </p:cNvSpPr>
          <p:nvPr>
            <p:ph type="title"/>
          </p:nvPr>
        </p:nvSpPr>
        <p:spPr/>
        <p:txBody>
          <a:bodyPr/>
          <a:lstStyle>
            <a:lvl1pPr>
              <a:defRPr b="1">
                <a:solidFill>
                  <a:srgbClr val="76B600"/>
                </a:solidFill>
                <a:latin typeface="Arial" panose="020B0604020202020204" pitchFamily="34" charset="0"/>
                <a:cs typeface="Arial" panose="020B0604020202020204" pitchFamily="34" charset="0"/>
              </a:defRPr>
            </a:lvl1pPr>
          </a:lstStyle>
          <a:p>
            <a:r>
              <a:rPr lang="de-DE"/>
              <a:t>Mastertitelformat bearbeiten</a:t>
            </a:r>
            <a:endParaRPr lang="de-CH" dirty="0"/>
          </a:p>
        </p:txBody>
      </p:sp>
      <p:sp>
        <p:nvSpPr>
          <p:cNvPr id="3" name="Inhaltsplatzhalter 2">
            <a:extLst>
              <a:ext uri="{FF2B5EF4-FFF2-40B4-BE49-F238E27FC236}">
                <a16:creationId xmlns:a16="http://schemas.microsoft.com/office/drawing/2014/main" id="{3F0A40E6-94A8-5B48-8E99-4DEB7CFE06AB}"/>
              </a:ext>
            </a:extLst>
          </p:cNvPr>
          <p:cNvSpPr>
            <a:spLocks noGrp="1"/>
          </p:cNvSpPr>
          <p:nvPr>
            <p:ph idx="1"/>
          </p:nvPr>
        </p:nvSpPr>
        <p:spPr>
          <a:xfrm>
            <a:off x="838200" y="1825625"/>
            <a:ext cx="10515600" cy="3713529"/>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Datumsplatzhalter 3">
            <a:extLst>
              <a:ext uri="{FF2B5EF4-FFF2-40B4-BE49-F238E27FC236}">
                <a16:creationId xmlns:a16="http://schemas.microsoft.com/office/drawing/2014/main" id="{A8A2668C-DB3C-4845-AEF8-9C31C45A524C}"/>
              </a:ext>
            </a:extLst>
          </p:cNvPr>
          <p:cNvSpPr>
            <a:spLocks noGrp="1"/>
          </p:cNvSpPr>
          <p:nvPr>
            <p:ph type="dt" sz="half" idx="10"/>
          </p:nvPr>
        </p:nvSpPr>
        <p:spPr/>
        <p:txBody>
          <a:bodyPr/>
          <a:lstStyle/>
          <a:p>
            <a:fld id="{ED9FF700-718E-9641-BDBA-D6CF98DB621C}" type="datetimeFigureOut">
              <a:rPr lang="de-CH" smtClean="0"/>
              <a:t>01.05.26</a:t>
            </a:fld>
            <a:endParaRPr lang="de-CH"/>
          </a:p>
        </p:txBody>
      </p:sp>
      <p:sp>
        <p:nvSpPr>
          <p:cNvPr id="5" name="Fußzeilenplatzhalter 4">
            <a:extLst>
              <a:ext uri="{FF2B5EF4-FFF2-40B4-BE49-F238E27FC236}">
                <a16:creationId xmlns:a16="http://schemas.microsoft.com/office/drawing/2014/main" id="{09C88C1B-5350-4F4C-B57B-44ECBDAE6DE4}"/>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41803E47-A1BF-A14D-8687-214F021BDE18}"/>
              </a:ext>
            </a:extLst>
          </p:cNvPr>
          <p:cNvSpPr>
            <a:spLocks noGrp="1"/>
          </p:cNvSpPr>
          <p:nvPr>
            <p:ph type="sldNum" sz="quarter" idx="12"/>
          </p:nvPr>
        </p:nvSpPr>
        <p:spPr/>
        <p:txBody>
          <a:bodyPr/>
          <a:lstStyle/>
          <a:p>
            <a:fld id="{BFF60B6C-5A62-184C-B758-C51B7E0DEC6D}" type="slidenum">
              <a:rPr lang="de-CH" smtClean="0"/>
              <a:t>‹N°›</a:t>
            </a:fld>
            <a:endParaRPr lang="de-CH"/>
          </a:p>
        </p:txBody>
      </p:sp>
    </p:spTree>
    <p:extLst>
      <p:ext uri="{BB962C8B-B14F-4D97-AF65-F5344CB8AC3E}">
        <p14:creationId xmlns:p14="http://schemas.microsoft.com/office/powerpoint/2010/main" val="452317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Abschnittstitel - Titre de la sec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C1A9F3-F2D3-014D-8BEF-504E18E703E2}"/>
              </a:ext>
            </a:extLst>
          </p:cNvPr>
          <p:cNvSpPr>
            <a:spLocks noGrp="1"/>
          </p:cNvSpPr>
          <p:nvPr>
            <p:ph type="title"/>
          </p:nvPr>
        </p:nvSpPr>
        <p:spPr>
          <a:xfrm>
            <a:off x="831850" y="1709738"/>
            <a:ext cx="10515600" cy="2852737"/>
          </a:xfrm>
        </p:spPr>
        <p:txBody>
          <a:bodyPr anchor="b"/>
          <a:lstStyle>
            <a:lvl1pPr>
              <a:defRPr sz="6000" b="1">
                <a:solidFill>
                  <a:srgbClr val="76B600"/>
                </a:solidFill>
                <a:latin typeface="Arial" panose="020B0604020202020204" pitchFamily="34" charset="0"/>
                <a:cs typeface="Arial" panose="020B0604020202020204" pitchFamily="34" charset="0"/>
              </a:defRPr>
            </a:lvl1pPr>
          </a:lstStyle>
          <a:p>
            <a:r>
              <a:rPr lang="de-DE"/>
              <a:t>Mastertitelformat bearbeiten</a:t>
            </a:r>
            <a:endParaRPr lang="de-CH" dirty="0"/>
          </a:p>
        </p:txBody>
      </p:sp>
      <p:sp>
        <p:nvSpPr>
          <p:cNvPr id="3" name="Textplatzhalter 2">
            <a:extLst>
              <a:ext uri="{FF2B5EF4-FFF2-40B4-BE49-F238E27FC236}">
                <a16:creationId xmlns:a16="http://schemas.microsoft.com/office/drawing/2014/main" id="{D68D2B26-1288-5A44-9F46-871645C3BEF1}"/>
              </a:ext>
            </a:extLst>
          </p:cNvPr>
          <p:cNvSpPr>
            <a:spLocks noGrp="1"/>
          </p:cNvSpPr>
          <p:nvPr>
            <p:ph type="body" idx="1"/>
          </p:nvPr>
        </p:nvSpPr>
        <p:spPr>
          <a:xfrm>
            <a:off x="831850" y="4589464"/>
            <a:ext cx="10515600" cy="990722"/>
          </a:xfrm>
        </p:spPr>
        <p:txBody>
          <a:bodyPr/>
          <a:lstStyle>
            <a:lvl1pPr marL="0" indent="0">
              <a:buNone/>
              <a:defRPr sz="2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63A712FA-1487-E544-B50F-117BF17FA972}"/>
              </a:ext>
            </a:extLst>
          </p:cNvPr>
          <p:cNvSpPr>
            <a:spLocks noGrp="1"/>
          </p:cNvSpPr>
          <p:nvPr>
            <p:ph type="dt" sz="half" idx="10"/>
          </p:nvPr>
        </p:nvSpPr>
        <p:spPr>
          <a:xfrm>
            <a:off x="4038600" y="6356350"/>
            <a:ext cx="2743200" cy="365125"/>
          </a:xfrm>
        </p:spPr>
        <p:txBody>
          <a:bodyPr/>
          <a:lstStyle>
            <a:lvl1pPr>
              <a:defRPr>
                <a:solidFill>
                  <a:schemeClr val="bg1"/>
                </a:solidFill>
              </a:defRPr>
            </a:lvl1pPr>
          </a:lstStyle>
          <a:p>
            <a:fld id="{ED9FF700-718E-9641-BDBA-D6CF98DB621C}" type="datetimeFigureOut">
              <a:rPr lang="de-CH" smtClean="0"/>
              <a:pPr/>
              <a:t>01.05.26</a:t>
            </a:fld>
            <a:endParaRPr lang="de-CH" dirty="0"/>
          </a:p>
        </p:txBody>
      </p:sp>
      <p:sp>
        <p:nvSpPr>
          <p:cNvPr id="5" name="Fußzeilenplatzhalter 4">
            <a:extLst>
              <a:ext uri="{FF2B5EF4-FFF2-40B4-BE49-F238E27FC236}">
                <a16:creationId xmlns:a16="http://schemas.microsoft.com/office/drawing/2014/main" id="{5E10FEF0-ACD3-364F-92DD-EC7E2425EB4B}"/>
              </a:ext>
            </a:extLst>
          </p:cNvPr>
          <p:cNvSpPr>
            <a:spLocks noGrp="1"/>
          </p:cNvSpPr>
          <p:nvPr>
            <p:ph type="ftr" sz="quarter" idx="11"/>
          </p:nvPr>
        </p:nvSpPr>
        <p:spPr>
          <a:xfrm>
            <a:off x="5867400" y="6356350"/>
            <a:ext cx="4114800" cy="365125"/>
          </a:xfrm>
        </p:spPr>
        <p:txBody>
          <a:bodyPr/>
          <a:lstStyle>
            <a:lvl1pPr>
              <a:defRPr>
                <a:solidFill>
                  <a:schemeClr val="bg1"/>
                </a:solidFill>
              </a:defRPr>
            </a:lvl1pPr>
          </a:lstStyle>
          <a:p>
            <a:endParaRPr lang="de-CH" dirty="0"/>
          </a:p>
        </p:txBody>
      </p:sp>
      <p:sp>
        <p:nvSpPr>
          <p:cNvPr id="6" name="Foliennummernplatzhalter 5">
            <a:extLst>
              <a:ext uri="{FF2B5EF4-FFF2-40B4-BE49-F238E27FC236}">
                <a16:creationId xmlns:a16="http://schemas.microsoft.com/office/drawing/2014/main" id="{5D260FED-D46F-3B41-B802-FD743D17CED2}"/>
              </a:ext>
            </a:extLst>
          </p:cNvPr>
          <p:cNvSpPr>
            <a:spLocks noGrp="1"/>
          </p:cNvSpPr>
          <p:nvPr>
            <p:ph type="sldNum" sz="quarter" idx="12"/>
          </p:nvPr>
        </p:nvSpPr>
        <p:spPr/>
        <p:txBody>
          <a:bodyPr/>
          <a:lstStyle>
            <a:lvl1pPr>
              <a:defRPr>
                <a:solidFill>
                  <a:schemeClr val="bg1"/>
                </a:solidFill>
              </a:defRPr>
            </a:lvl1pPr>
          </a:lstStyle>
          <a:p>
            <a:fld id="{BFF60B6C-5A62-184C-B758-C51B7E0DEC6D}" type="slidenum">
              <a:rPr lang="de-CH" smtClean="0"/>
              <a:pPr/>
              <a:t>‹N°›</a:t>
            </a:fld>
            <a:endParaRPr lang="de-CH" dirty="0"/>
          </a:p>
        </p:txBody>
      </p:sp>
    </p:spTree>
    <p:extLst>
      <p:ext uri="{BB962C8B-B14F-4D97-AF65-F5344CB8AC3E}">
        <p14:creationId xmlns:p14="http://schemas.microsoft.com/office/powerpoint/2010/main" val="3919766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Zwei Inhalte - Deux contenu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6692C-A26B-334B-A728-A8817AD6BBA5}"/>
              </a:ext>
            </a:extLst>
          </p:cNvPr>
          <p:cNvSpPr>
            <a:spLocks noGrp="1"/>
          </p:cNvSpPr>
          <p:nvPr>
            <p:ph type="title"/>
          </p:nvPr>
        </p:nvSpPr>
        <p:spPr/>
        <p:txBody>
          <a:bodyPr/>
          <a:lstStyle>
            <a:lvl1pPr>
              <a:defRPr b="1">
                <a:solidFill>
                  <a:srgbClr val="76B600"/>
                </a:solidFill>
                <a:latin typeface="Arial" panose="020B0604020202020204" pitchFamily="34" charset="0"/>
                <a:cs typeface="Arial" panose="020B0604020202020204" pitchFamily="34" charset="0"/>
              </a:defRPr>
            </a:lvl1pPr>
          </a:lstStyle>
          <a:p>
            <a:r>
              <a:rPr lang="de-DE"/>
              <a:t>Mastertitelformat bearbeiten</a:t>
            </a:r>
            <a:endParaRPr lang="de-CH" dirty="0"/>
          </a:p>
        </p:txBody>
      </p:sp>
      <p:sp>
        <p:nvSpPr>
          <p:cNvPr id="3" name="Inhaltsplatzhalter 2">
            <a:extLst>
              <a:ext uri="{FF2B5EF4-FFF2-40B4-BE49-F238E27FC236}">
                <a16:creationId xmlns:a16="http://schemas.microsoft.com/office/drawing/2014/main" id="{00145AC8-940F-314E-AC54-0B465203D143}"/>
              </a:ext>
            </a:extLst>
          </p:cNvPr>
          <p:cNvSpPr>
            <a:spLocks noGrp="1"/>
          </p:cNvSpPr>
          <p:nvPr>
            <p:ph sz="half" idx="1"/>
          </p:nvPr>
        </p:nvSpPr>
        <p:spPr>
          <a:xfrm>
            <a:off x="838200" y="1825625"/>
            <a:ext cx="5181600" cy="366077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Inhaltsplatzhalter 3">
            <a:extLst>
              <a:ext uri="{FF2B5EF4-FFF2-40B4-BE49-F238E27FC236}">
                <a16:creationId xmlns:a16="http://schemas.microsoft.com/office/drawing/2014/main" id="{2A064BFD-4A5E-7B4C-B659-63620AB751BD}"/>
              </a:ext>
            </a:extLst>
          </p:cNvPr>
          <p:cNvSpPr>
            <a:spLocks noGrp="1"/>
          </p:cNvSpPr>
          <p:nvPr>
            <p:ph sz="half" idx="2"/>
          </p:nvPr>
        </p:nvSpPr>
        <p:spPr>
          <a:xfrm>
            <a:off x="6172200" y="1825625"/>
            <a:ext cx="5181600" cy="366077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Datumsplatzhalter 4">
            <a:extLst>
              <a:ext uri="{FF2B5EF4-FFF2-40B4-BE49-F238E27FC236}">
                <a16:creationId xmlns:a16="http://schemas.microsoft.com/office/drawing/2014/main" id="{44A2E9EF-D4D3-4944-BF6F-D58D7F2BFDDC}"/>
              </a:ext>
            </a:extLst>
          </p:cNvPr>
          <p:cNvSpPr>
            <a:spLocks noGrp="1"/>
          </p:cNvSpPr>
          <p:nvPr>
            <p:ph type="dt" sz="half" idx="10"/>
          </p:nvPr>
        </p:nvSpPr>
        <p:spPr/>
        <p:txBody>
          <a:bodyPr/>
          <a:lstStyle/>
          <a:p>
            <a:fld id="{ED9FF700-718E-9641-BDBA-D6CF98DB621C}" type="datetimeFigureOut">
              <a:rPr lang="de-CH" smtClean="0"/>
              <a:t>01.05.26</a:t>
            </a:fld>
            <a:endParaRPr lang="de-CH"/>
          </a:p>
        </p:txBody>
      </p:sp>
      <p:sp>
        <p:nvSpPr>
          <p:cNvPr id="6" name="Fußzeilenplatzhalter 5">
            <a:extLst>
              <a:ext uri="{FF2B5EF4-FFF2-40B4-BE49-F238E27FC236}">
                <a16:creationId xmlns:a16="http://schemas.microsoft.com/office/drawing/2014/main" id="{8C590626-95CC-4F4F-B1F4-C6E3FBAC0B8C}"/>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88B1E706-0E3F-324B-B074-0458B5B19996}"/>
              </a:ext>
            </a:extLst>
          </p:cNvPr>
          <p:cNvSpPr>
            <a:spLocks noGrp="1"/>
          </p:cNvSpPr>
          <p:nvPr>
            <p:ph type="sldNum" sz="quarter" idx="12"/>
          </p:nvPr>
        </p:nvSpPr>
        <p:spPr/>
        <p:txBody>
          <a:bodyPr/>
          <a:lstStyle/>
          <a:p>
            <a:fld id="{BFF60B6C-5A62-184C-B758-C51B7E0DEC6D}" type="slidenum">
              <a:rPr lang="de-CH" smtClean="0"/>
              <a:t>‹N°›</a:t>
            </a:fld>
            <a:endParaRPr lang="de-CH"/>
          </a:p>
        </p:txBody>
      </p:sp>
    </p:spTree>
    <p:extLst>
      <p:ext uri="{BB962C8B-B14F-4D97-AF65-F5344CB8AC3E}">
        <p14:creationId xmlns:p14="http://schemas.microsoft.com/office/powerpoint/2010/main" val="2661720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leich - comparais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1AD3C2-47F8-304C-B340-D0A26D64F970}"/>
              </a:ext>
            </a:extLst>
          </p:cNvPr>
          <p:cNvSpPr>
            <a:spLocks noGrp="1"/>
          </p:cNvSpPr>
          <p:nvPr>
            <p:ph type="title"/>
          </p:nvPr>
        </p:nvSpPr>
        <p:spPr>
          <a:xfrm>
            <a:off x="839788" y="365125"/>
            <a:ext cx="10515600" cy="1325563"/>
          </a:xfrm>
        </p:spPr>
        <p:txBody>
          <a:bodyPr/>
          <a:lstStyle>
            <a:lvl1pPr>
              <a:defRPr b="1">
                <a:solidFill>
                  <a:srgbClr val="76B600"/>
                </a:solidFill>
                <a:latin typeface="Arial" panose="020B0604020202020204" pitchFamily="34" charset="0"/>
                <a:cs typeface="Arial" panose="020B0604020202020204" pitchFamily="34" charset="0"/>
              </a:defRPr>
            </a:lvl1pPr>
          </a:lstStyle>
          <a:p>
            <a:r>
              <a:rPr lang="de-DE"/>
              <a:t>Mastertitelformat bearbeiten</a:t>
            </a:r>
            <a:endParaRPr lang="de-CH" dirty="0"/>
          </a:p>
        </p:txBody>
      </p:sp>
      <p:sp>
        <p:nvSpPr>
          <p:cNvPr id="3" name="Textplatzhalter 2">
            <a:extLst>
              <a:ext uri="{FF2B5EF4-FFF2-40B4-BE49-F238E27FC236}">
                <a16:creationId xmlns:a16="http://schemas.microsoft.com/office/drawing/2014/main" id="{8FAED17C-96A5-F049-8CE5-98C47F58314F}"/>
              </a:ext>
            </a:extLst>
          </p:cNvPr>
          <p:cNvSpPr>
            <a:spLocks noGrp="1"/>
          </p:cNvSpPr>
          <p:nvPr>
            <p:ph type="body" idx="1"/>
          </p:nvPr>
        </p:nvSpPr>
        <p:spPr>
          <a:xfrm>
            <a:off x="839788" y="1681163"/>
            <a:ext cx="5157787" cy="823912"/>
          </a:xfrm>
        </p:spPr>
        <p:txBody>
          <a:bodyPr anchor="b"/>
          <a:lstStyle>
            <a:lvl1pPr marL="0" indent="0">
              <a:buNone/>
              <a:defRPr sz="2400" b="1">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5FA96492-5B80-3748-A801-893D37F3428C}"/>
              </a:ext>
            </a:extLst>
          </p:cNvPr>
          <p:cNvSpPr>
            <a:spLocks noGrp="1"/>
          </p:cNvSpPr>
          <p:nvPr>
            <p:ph sz="half" idx="2"/>
          </p:nvPr>
        </p:nvSpPr>
        <p:spPr>
          <a:xfrm>
            <a:off x="839788" y="2505074"/>
            <a:ext cx="5157787" cy="293836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Textplatzhalter 4">
            <a:extLst>
              <a:ext uri="{FF2B5EF4-FFF2-40B4-BE49-F238E27FC236}">
                <a16:creationId xmlns:a16="http://schemas.microsoft.com/office/drawing/2014/main" id="{24705127-DAC5-344F-BDE0-D73EB337BF19}"/>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7472D079-3E8D-DA4F-87B1-1F6595D17A74}"/>
              </a:ext>
            </a:extLst>
          </p:cNvPr>
          <p:cNvSpPr>
            <a:spLocks noGrp="1"/>
          </p:cNvSpPr>
          <p:nvPr>
            <p:ph sz="quarter" idx="4"/>
          </p:nvPr>
        </p:nvSpPr>
        <p:spPr>
          <a:xfrm>
            <a:off x="6172200" y="2505075"/>
            <a:ext cx="5183188" cy="2938366"/>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Datumsplatzhalter 6">
            <a:extLst>
              <a:ext uri="{FF2B5EF4-FFF2-40B4-BE49-F238E27FC236}">
                <a16:creationId xmlns:a16="http://schemas.microsoft.com/office/drawing/2014/main" id="{9DEDC3E5-86E6-A145-A0D5-B718CA2A6256}"/>
              </a:ext>
            </a:extLst>
          </p:cNvPr>
          <p:cNvSpPr>
            <a:spLocks noGrp="1"/>
          </p:cNvSpPr>
          <p:nvPr>
            <p:ph type="dt" sz="half" idx="10"/>
          </p:nvPr>
        </p:nvSpPr>
        <p:spPr/>
        <p:txBody>
          <a:bodyPr/>
          <a:lstStyle/>
          <a:p>
            <a:fld id="{ED9FF700-718E-9641-BDBA-D6CF98DB621C}" type="datetimeFigureOut">
              <a:rPr lang="de-CH" smtClean="0"/>
              <a:t>01.05.26</a:t>
            </a:fld>
            <a:endParaRPr lang="de-CH"/>
          </a:p>
        </p:txBody>
      </p:sp>
      <p:sp>
        <p:nvSpPr>
          <p:cNvPr id="8" name="Fußzeilenplatzhalter 7">
            <a:extLst>
              <a:ext uri="{FF2B5EF4-FFF2-40B4-BE49-F238E27FC236}">
                <a16:creationId xmlns:a16="http://schemas.microsoft.com/office/drawing/2014/main" id="{54BE13F1-16E1-8049-8F1A-FF06A95F2FE4}"/>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7DDDBB5D-19D6-884A-9FB3-3315A6E3F747}"/>
              </a:ext>
            </a:extLst>
          </p:cNvPr>
          <p:cNvSpPr>
            <a:spLocks noGrp="1"/>
          </p:cNvSpPr>
          <p:nvPr>
            <p:ph type="sldNum" sz="quarter" idx="12"/>
          </p:nvPr>
        </p:nvSpPr>
        <p:spPr/>
        <p:txBody>
          <a:bodyPr/>
          <a:lstStyle/>
          <a:p>
            <a:fld id="{BFF60B6C-5A62-184C-B758-C51B7E0DEC6D}" type="slidenum">
              <a:rPr lang="de-CH" smtClean="0"/>
              <a:t>‹N°›</a:t>
            </a:fld>
            <a:endParaRPr lang="de-CH"/>
          </a:p>
        </p:txBody>
      </p:sp>
    </p:spTree>
    <p:extLst>
      <p:ext uri="{BB962C8B-B14F-4D97-AF65-F5344CB8AC3E}">
        <p14:creationId xmlns:p14="http://schemas.microsoft.com/office/powerpoint/2010/main" val="1331752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2.png"/><Relationship Id="rId5" Type="http://schemas.openxmlformats.org/officeDocument/2006/relationships/slideLayout" Target="../slideLayouts/slideLayout16.xml"/><Relationship Id="rId10" Type="http://schemas.openxmlformats.org/officeDocument/2006/relationships/image" Target="../media/image6.pn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2.png"/><Relationship Id="rId5" Type="http://schemas.openxmlformats.org/officeDocument/2006/relationships/slideLayout" Target="../slideLayouts/slideLayout24.xml"/><Relationship Id="rId10" Type="http://schemas.openxmlformats.org/officeDocument/2006/relationships/image" Target="../media/image7.png"/><Relationship Id="rId4" Type="http://schemas.openxmlformats.org/officeDocument/2006/relationships/slideLayout" Target="../slideLayouts/slideLayout23.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2.png"/><Relationship Id="rId5" Type="http://schemas.openxmlformats.org/officeDocument/2006/relationships/slideLayout" Target="../slideLayouts/slideLayout32.xml"/><Relationship Id="rId10" Type="http://schemas.openxmlformats.org/officeDocument/2006/relationships/image" Target="../media/image8.png"/><Relationship Id="rId4" Type="http://schemas.openxmlformats.org/officeDocument/2006/relationships/slideLayout" Target="../slideLayouts/slideLayout31.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image" Target="../media/image2.png"/><Relationship Id="rId5" Type="http://schemas.openxmlformats.org/officeDocument/2006/relationships/slideLayout" Target="../slideLayouts/slideLayout40.xml"/><Relationship Id="rId10" Type="http://schemas.openxmlformats.org/officeDocument/2006/relationships/image" Target="../media/image9.png"/><Relationship Id="rId4" Type="http://schemas.openxmlformats.org/officeDocument/2006/relationships/slideLayout" Target="../slideLayouts/slideLayout39.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image" Target="../media/image2.png"/><Relationship Id="rId5" Type="http://schemas.openxmlformats.org/officeDocument/2006/relationships/slideLayout" Target="../slideLayouts/slideLayout48.xml"/><Relationship Id="rId10" Type="http://schemas.openxmlformats.org/officeDocument/2006/relationships/image" Target="../media/image10.png"/><Relationship Id="rId4" Type="http://schemas.openxmlformats.org/officeDocument/2006/relationships/slideLayout" Target="../slideLayouts/slideLayout47.xml"/><Relationship Id="rId9"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BF595F4-9826-2C49-B61F-3C3810718595}"/>
              </a:ext>
            </a:extLst>
          </p:cNvPr>
          <p:cNvSpPr>
            <a:spLocks noGrp="1"/>
          </p:cNvSpPr>
          <p:nvPr>
            <p:ph type="title"/>
          </p:nvPr>
        </p:nvSpPr>
        <p:spPr>
          <a:xfrm>
            <a:off x="838200" y="365125"/>
            <a:ext cx="8685810" cy="1325563"/>
          </a:xfrm>
          <a:prstGeom prst="rect">
            <a:avLst/>
          </a:prstGeom>
        </p:spPr>
        <p:txBody>
          <a:bodyPr vert="horz" lIns="91440" tIns="45720" rIns="91440" bIns="45720" rtlCol="0" anchor="ctr">
            <a:normAutofit/>
          </a:bodyPr>
          <a:lstStyle/>
          <a:p>
            <a:r>
              <a:rPr lang="de-DE" dirty="0"/>
              <a:t>Mastertitelformat bearbeiten</a:t>
            </a:r>
            <a:endParaRPr lang="de-CH" dirty="0"/>
          </a:p>
        </p:txBody>
      </p:sp>
      <p:sp>
        <p:nvSpPr>
          <p:cNvPr id="3" name="Textplatzhalter 2">
            <a:extLst>
              <a:ext uri="{FF2B5EF4-FFF2-40B4-BE49-F238E27FC236}">
                <a16:creationId xmlns:a16="http://schemas.microsoft.com/office/drawing/2014/main" id="{77F6071C-CEB3-AA4F-B09E-893D3D8D4C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a:extLst>
              <a:ext uri="{FF2B5EF4-FFF2-40B4-BE49-F238E27FC236}">
                <a16:creationId xmlns:a16="http://schemas.microsoft.com/office/drawing/2014/main" id="{B854AC74-7909-8848-822A-834A63644E20}"/>
              </a:ext>
            </a:extLst>
          </p:cNvPr>
          <p:cNvSpPr>
            <a:spLocks noGrp="1"/>
          </p:cNvSpPr>
          <p:nvPr>
            <p:ph type="dt" sz="half" idx="2"/>
          </p:nvPr>
        </p:nvSpPr>
        <p:spPr>
          <a:xfrm>
            <a:off x="4038600" y="6356350"/>
            <a:ext cx="2743200" cy="365125"/>
          </a:xfrm>
          <a:prstGeom prst="rect">
            <a:avLst/>
          </a:prstGeom>
        </p:spPr>
        <p:txBody>
          <a:bodyPr vert="horz" lIns="91440" tIns="45720" rIns="91440" bIns="45720" rtlCol="0" anchor="ctr"/>
          <a:lstStyle>
            <a:lvl1pPr algn="l">
              <a:defRPr sz="1200">
                <a:solidFill>
                  <a:schemeClr val="bg1"/>
                </a:solidFill>
                <a:latin typeface="Arial" panose="020B0604020202020204" pitchFamily="34" charset="0"/>
                <a:cs typeface="Arial" panose="020B0604020202020204" pitchFamily="34" charset="0"/>
              </a:defRPr>
            </a:lvl1pPr>
          </a:lstStyle>
          <a:p>
            <a:fld id="{ED9FF700-718E-9641-BDBA-D6CF98DB621C}" type="datetimeFigureOut">
              <a:rPr lang="de-CH" smtClean="0"/>
              <a:pPr/>
              <a:t>01.05.26</a:t>
            </a:fld>
            <a:endParaRPr lang="de-CH" dirty="0"/>
          </a:p>
        </p:txBody>
      </p:sp>
      <p:sp>
        <p:nvSpPr>
          <p:cNvPr id="5" name="Fußzeilenplatzhalter 4">
            <a:extLst>
              <a:ext uri="{FF2B5EF4-FFF2-40B4-BE49-F238E27FC236}">
                <a16:creationId xmlns:a16="http://schemas.microsoft.com/office/drawing/2014/main" id="{95D0D467-F353-4547-BC46-55B2B0A3FD6D}"/>
              </a:ext>
            </a:extLst>
          </p:cNvPr>
          <p:cNvSpPr>
            <a:spLocks noGrp="1"/>
          </p:cNvSpPr>
          <p:nvPr>
            <p:ph type="ftr" sz="quarter" idx="3"/>
          </p:nvPr>
        </p:nvSpPr>
        <p:spPr>
          <a:xfrm>
            <a:off x="5867400" y="6356350"/>
            <a:ext cx="4114800" cy="365125"/>
          </a:xfrm>
          <a:prstGeom prst="rect">
            <a:avLst/>
          </a:prstGeom>
        </p:spPr>
        <p:txBody>
          <a:bodyPr vert="horz" lIns="91440" tIns="45720" rIns="91440" bIns="45720" rtlCol="0" anchor="ctr"/>
          <a:lstStyle>
            <a:lvl1pPr algn="ctr">
              <a:defRPr sz="1200">
                <a:solidFill>
                  <a:schemeClr val="bg1"/>
                </a:solidFill>
                <a:latin typeface="Arial" panose="020B0604020202020204" pitchFamily="34" charset="0"/>
                <a:cs typeface="Arial" panose="020B0604020202020204" pitchFamily="34" charset="0"/>
              </a:defRPr>
            </a:lvl1pPr>
          </a:lstStyle>
          <a:p>
            <a:endParaRPr lang="de-CH" dirty="0"/>
          </a:p>
        </p:txBody>
      </p:sp>
      <p:sp>
        <p:nvSpPr>
          <p:cNvPr id="6" name="Foliennummernplatzhalter 5">
            <a:extLst>
              <a:ext uri="{FF2B5EF4-FFF2-40B4-BE49-F238E27FC236}">
                <a16:creationId xmlns:a16="http://schemas.microsoft.com/office/drawing/2014/main" id="{19B21311-27F9-7141-B26E-553D26F9A8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BFF60B6C-5A62-184C-B758-C51B7E0DEC6D}" type="slidenum">
              <a:rPr lang="de-CH" smtClean="0"/>
              <a:pPr/>
              <a:t>‹N°›</a:t>
            </a:fld>
            <a:endParaRPr lang="de-CH" dirty="0"/>
          </a:p>
        </p:txBody>
      </p:sp>
      <p:pic>
        <p:nvPicPr>
          <p:cNvPr id="9" name="Grafik 8">
            <a:extLst>
              <a:ext uri="{FF2B5EF4-FFF2-40B4-BE49-F238E27FC236}">
                <a16:creationId xmlns:a16="http://schemas.microsoft.com/office/drawing/2014/main" id="{B8D575A7-63C1-3646-81DE-E1DD5BA6EA2A}"/>
              </a:ext>
            </a:extLst>
          </p:cNvPr>
          <p:cNvPicPr>
            <a:picLocks noChangeAspect="1"/>
          </p:cNvPicPr>
          <p:nvPr userDrawn="1"/>
        </p:nvPicPr>
        <p:blipFill>
          <a:blip r:embed="rId13"/>
          <a:srcRect/>
          <a:stretch/>
        </p:blipFill>
        <p:spPr>
          <a:xfrm>
            <a:off x="0" y="0"/>
            <a:ext cx="12191999" cy="6857999"/>
          </a:xfrm>
          <a:prstGeom prst="rect">
            <a:avLst/>
          </a:prstGeom>
        </p:spPr>
      </p:pic>
      <p:pic>
        <p:nvPicPr>
          <p:cNvPr id="10" name="Grafik 9" descr="Ein Bild, das Text enthält.&#10;&#10;Automatisch generierte Beschreibung">
            <a:extLst>
              <a:ext uri="{FF2B5EF4-FFF2-40B4-BE49-F238E27FC236}">
                <a16:creationId xmlns:a16="http://schemas.microsoft.com/office/drawing/2014/main" id="{EBAE5DC2-2403-4015-8A4A-4B303A2F90B4}"/>
              </a:ext>
            </a:extLst>
          </p:cNvPr>
          <p:cNvPicPr>
            <a:picLocks noChangeAspect="1"/>
          </p:cNvPicPr>
          <p:nvPr userDrawn="1"/>
        </p:nvPicPr>
        <p:blipFill>
          <a:blip r:embed="rId14"/>
          <a:stretch>
            <a:fillRect/>
          </a:stretch>
        </p:blipFill>
        <p:spPr>
          <a:xfrm>
            <a:off x="9527040" y="352901"/>
            <a:ext cx="2316490" cy="1325563"/>
          </a:xfrm>
          <a:prstGeom prst="rect">
            <a:avLst/>
          </a:prstGeom>
        </p:spPr>
      </p:pic>
    </p:spTree>
    <p:extLst>
      <p:ext uri="{BB962C8B-B14F-4D97-AF65-F5344CB8AC3E}">
        <p14:creationId xmlns:p14="http://schemas.microsoft.com/office/powerpoint/2010/main" val="2746518551"/>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649" r:id="rId3"/>
    <p:sldLayoutId id="2147483726" r:id="rId4"/>
    <p:sldLayoutId id="2147483727" r:id="rId5"/>
    <p:sldLayoutId id="2147483719" r:id="rId6"/>
    <p:sldLayoutId id="2147483720" r:id="rId7"/>
    <p:sldLayoutId id="2147483721" r:id="rId8"/>
    <p:sldLayoutId id="2147483722" r:id="rId9"/>
    <p:sldLayoutId id="2147483724" r:id="rId10"/>
    <p:sldLayoutId id="2147483725" r:id="rId11"/>
  </p:sldLayoutIdLst>
  <p:txStyles>
    <p:titleStyle>
      <a:lvl1pPr algn="l" defTabSz="914400" rtl="0" eaLnBrk="1" latinLnBrk="0" hangingPunct="1">
        <a:lnSpc>
          <a:spcPct val="90000"/>
        </a:lnSpc>
        <a:spcBef>
          <a:spcPct val="0"/>
        </a:spcBef>
        <a:buNone/>
        <a:defRPr sz="4400" b="1" kern="1200">
          <a:solidFill>
            <a:srgbClr val="76B60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BF595F4-9826-2C49-B61F-3C3810718595}"/>
              </a:ext>
            </a:extLst>
          </p:cNvPr>
          <p:cNvSpPr>
            <a:spLocks noGrp="1"/>
          </p:cNvSpPr>
          <p:nvPr>
            <p:ph type="title"/>
          </p:nvPr>
        </p:nvSpPr>
        <p:spPr>
          <a:xfrm>
            <a:off x="838200" y="365125"/>
            <a:ext cx="8685810" cy="1325563"/>
          </a:xfrm>
          <a:prstGeom prst="rect">
            <a:avLst/>
          </a:prstGeom>
        </p:spPr>
        <p:txBody>
          <a:bodyPr vert="horz" lIns="91440" tIns="45720" rIns="91440" bIns="45720" rtlCol="0" anchor="ctr">
            <a:normAutofit/>
          </a:bodyPr>
          <a:lstStyle/>
          <a:p>
            <a:r>
              <a:rPr lang="de-DE" dirty="0"/>
              <a:t>Mastertitelformat bearbeiten</a:t>
            </a:r>
            <a:endParaRPr lang="de-CH" dirty="0"/>
          </a:p>
        </p:txBody>
      </p:sp>
      <p:sp>
        <p:nvSpPr>
          <p:cNvPr id="3" name="Textplatzhalter 2">
            <a:extLst>
              <a:ext uri="{FF2B5EF4-FFF2-40B4-BE49-F238E27FC236}">
                <a16:creationId xmlns:a16="http://schemas.microsoft.com/office/drawing/2014/main" id="{77F6071C-CEB3-AA4F-B09E-893D3D8D4C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a:extLst>
              <a:ext uri="{FF2B5EF4-FFF2-40B4-BE49-F238E27FC236}">
                <a16:creationId xmlns:a16="http://schemas.microsoft.com/office/drawing/2014/main" id="{B854AC74-7909-8848-822A-834A63644E20}"/>
              </a:ext>
            </a:extLst>
          </p:cNvPr>
          <p:cNvSpPr>
            <a:spLocks noGrp="1"/>
          </p:cNvSpPr>
          <p:nvPr>
            <p:ph type="dt" sz="half" idx="2"/>
          </p:nvPr>
        </p:nvSpPr>
        <p:spPr>
          <a:xfrm>
            <a:off x="4038600" y="6356350"/>
            <a:ext cx="2743200" cy="365125"/>
          </a:xfrm>
          <a:prstGeom prst="rect">
            <a:avLst/>
          </a:prstGeom>
        </p:spPr>
        <p:txBody>
          <a:bodyPr vert="horz" lIns="91440" tIns="45720" rIns="91440" bIns="45720" rtlCol="0" anchor="ctr"/>
          <a:lstStyle>
            <a:lvl1pPr algn="l">
              <a:defRPr sz="1200">
                <a:solidFill>
                  <a:schemeClr val="bg1"/>
                </a:solidFill>
                <a:latin typeface="Arial" panose="020B0604020202020204" pitchFamily="34" charset="0"/>
                <a:cs typeface="Arial" panose="020B0604020202020204" pitchFamily="34" charset="0"/>
              </a:defRPr>
            </a:lvl1pPr>
          </a:lstStyle>
          <a:p>
            <a:fld id="{ED9FF700-718E-9641-BDBA-D6CF98DB621C}" type="datetimeFigureOut">
              <a:rPr lang="de-CH" smtClean="0"/>
              <a:pPr/>
              <a:t>01.05.26</a:t>
            </a:fld>
            <a:endParaRPr lang="de-CH" dirty="0"/>
          </a:p>
        </p:txBody>
      </p:sp>
      <p:sp>
        <p:nvSpPr>
          <p:cNvPr id="5" name="Fußzeilenplatzhalter 4">
            <a:extLst>
              <a:ext uri="{FF2B5EF4-FFF2-40B4-BE49-F238E27FC236}">
                <a16:creationId xmlns:a16="http://schemas.microsoft.com/office/drawing/2014/main" id="{95D0D467-F353-4547-BC46-55B2B0A3FD6D}"/>
              </a:ext>
            </a:extLst>
          </p:cNvPr>
          <p:cNvSpPr>
            <a:spLocks noGrp="1"/>
          </p:cNvSpPr>
          <p:nvPr>
            <p:ph type="ftr" sz="quarter" idx="3"/>
          </p:nvPr>
        </p:nvSpPr>
        <p:spPr>
          <a:xfrm>
            <a:off x="5867400" y="6356350"/>
            <a:ext cx="4114800" cy="365125"/>
          </a:xfrm>
          <a:prstGeom prst="rect">
            <a:avLst/>
          </a:prstGeom>
        </p:spPr>
        <p:txBody>
          <a:bodyPr vert="horz" lIns="91440" tIns="45720" rIns="91440" bIns="45720" rtlCol="0" anchor="ctr"/>
          <a:lstStyle>
            <a:lvl1pPr algn="ctr">
              <a:defRPr sz="1200">
                <a:solidFill>
                  <a:schemeClr val="bg1"/>
                </a:solidFill>
                <a:latin typeface="Arial" panose="020B0604020202020204" pitchFamily="34" charset="0"/>
                <a:cs typeface="Arial" panose="020B0604020202020204" pitchFamily="34" charset="0"/>
              </a:defRPr>
            </a:lvl1pPr>
          </a:lstStyle>
          <a:p>
            <a:endParaRPr lang="de-CH" dirty="0"/>
          </a:p>
        </p:txBody>
      </p:sp>
      <p:sp>
        <p:nvSpPr>
          <p:cNvPr id="6" name="Foliennummernplatzhalter 5">
            <a:extLst>
              <a:ext uri="{FF2B5EF4-FFF2-40B4-BE49-F238E27FC236}">
                <a16:creationId xmlns:a16="http://schemas.microsoft.com/office/drawing/2014/main" id="{19B21311-27F9-7141-B26E-553D26F9A8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BFF60B6C-5A62-184C-B758-C51B7E0DEC6D}" type="slidenum">
              <a:rPr lang="de-CH" smtClean="0"/>
              <a:pPr/>
              <a:t>‹N°›</a:t>
            </a:fld>
            <a:endParaRPr lang="de-CH" dirty="0"/>
          </a:p>
        </p:txBody>
      </p:sp>
      <p:pic>
        <p:nvPicPr>
          <p:cNvPr id="9" name="Grafik 8">
            <a:extLst>
              <a:ext uri="{FF2B5EF4-FFF2-40B4-BE49-F238E27FC236}">
                <a16:creationId xmlns:a16="http://schemas.microsoft.com/office/drawing/2014/main" id="{B8D575A7-63C1-3646-81DE-E1DD5BA6EA2A}"/>
              </a:ext>
            </a:extLst>
          </p:cNvPr>
          <p:cNvPicPr>
            <a:picLocks noChangeAspect="1"/>
          </p:cNvPicPr>
          <p:nvPr userDrawn="1"/>
        </p:nvPicPr>
        <p:blipFill>
          <a:blip r:embed="rId10"/>
          <a:srcRect/>
          <a:stretch/>
        </p:blipFill>
        <p:spPr>
          <a:xfrm>
            <a:off x="0" y="0"/>
            <a:ext cx="12192000" cy="6857999"/>
          </a:xfrm>
          <a:prstGeom prst="rect">
            <a:avLst/>
          </a:prstGeom>
        </p:spPr>
      </p:pic>
      <p:pic>
        <p:nvPicPr>
          <p:cNvPr id="11" name="Grafik 10" descr="Ein Bild, das Text enthält.&#10;&#10;Automatisch generierte Beschreibung">
            <a:extLst>
              <a:ext uri="{FF2B5EF4-FFF2-40B4-BE49-F238E27FC236}">
                <a16:creationId xmlns:a16="http://schemas.microsoft.com/office/drawing/2014/main" id="{3A5BE642-713C-4144-AAEA-A36F6C1970AA}"/>
              </a:ext>
            </a:extLst>
          </p:cNvPr>
          <p:cNvPicPr>
            <a:picLocks noChangeAspect="1"/>
          </p:cNvPicPr>
          <p:nvPr userDrawn="1"/>
        </p:nvPicPr>
        <p:blipFill>
          <a:blip r:embed="rId11"/>
          <a:stretch>
            <a:fillRect/>
          </a:stretch>
        </p:blipFill>
        <p:spPr>
          <a:xfrm>
            <a:off x="9527040" y="352901"/>
            <a:ext cx="2316490" cy="1325563"/>
          </a:xfrm>
          <a:prstGeom prst="rect">
            <a:avLst/>
          </a:prstGeom>
        </p:spPr>
      </p:pic>
    </p:spTree>
    <p:extLst>
      <p:ext uri="{BB962C8B-B14F-4D97-AF65-F5344CB8AC3E}">
        <p14:creationId xmlns:p14="http://schemas.microsoft.com/office/powerpoint/2010/main" val="3414887027"/>
      </p:ext>
    </p:extLst>
  </p:cSld>
  <p:clrMap bg1="lt1" tx1="dk1" bg2="lt2" tx2="dk2" accent1="accent1" accent2="accent2" accent3="accent3" accent4="accent4" accent5="accent5" accent6="accent6" hlink="hlink" folHlink="folHlink"/>
  <p:sldLayoutIdLst>
    <p:sldLayoutId id="2147483665" r:id="rId1"/>
    <p:sldLayoutId id="2147483667" r:id="rId2"/>
    <p:sldLayoutId id="2147483668" r:id="rId3"/>
    <p:sldLayoutId id="2147483669" r:id="rId4"/>
    <p:sldLayoutId id="2147483670" r:id="rId5"/>
    <p:sldLayoutId id="2147483671" r:id="rId6"/>
    <p:sldLayoutId id="2147483674" r:id="rId7"/>
    <p:sldLayoutId id="2147483675" r:id="rId8"/>
  </p:sldLayoutIdLst>
  <p:txStyles>
    <p:titleStyle>
      <a:lvl1pPr algn="l" defTabSz="914400" rtl="0" eaLnBrk="1" latinLnBrk="0" hangingPunct="1">
        <a:lnSpc>
          <a:spcPct val="90000"/>
        </a:lnSpc>
        <a:spcBef>
          <a:spcPct val="0"/>
        </a:spcBef>
        <a:buNone/>
        <a:defRPr sz="4400" b="1" kern="1200">
          <a:solidFill>
            <a:srgbClr val="76B60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BF595F4-9826-2C49-B61F-3C3810718595}"/>
              </a:ext>
            </a:extLst>
          </p:cNvPr>
          <p:cNvSpPr>
            <a:spLocks noGrp="1"/>
          </p:cNvSpPr>
          <p:nvPr>
            <p:ph type="title"/>
          </p:nvPr>
        </p:nvSpPr>
        <p:spPr>
          <a:xfrm>
            <a:off x="838200" y="365125"/>
            <a:ext cx="8685810" cy="1325563"/>
          </a:xfrm>
          <a:prstGeom prst="rect">
            <a:avLst/>
          </a:prstGeom>
        </p:spPr>
        <p:txBody>
          <a:bodyPr vert="horz" lIns="91440" tIns="45720" rIns="91440" bIns="45720" rtlCol="0" anchor="ctr">
            <a:normAutofit/>
          </a:bodyPr>
          <a:lstStyle/>
          <a:p>
            <a:r>
              <a:rPr lang="de-DE" dirty="0"/>
              <a:t>Mastertitelformat bearbeiten</a:t>
            </a:r>
            <a:endParaRPr lang="de-CH" dirty="0"/>
          </a:p>
        </p:txBody>
      </p:sp>
      <p:sp>
        <p:nvSpPr>
          <p:cNvPr id="3" name="Textplatzhalter 2">
            <a:extLst>
              <a:ext uri="{FF2B5EF4-FFF2-40B4-BE49-F238E27FC236}">
                <a16:creationId xmlns:a16="http://schemas.microsoft.com/office/drawing/2014/main" id="{77F6071C-CEB3-AA4F-B09E-893D3D8D4C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a:extLst>
              <a:ext uri="{FF2B5EF4-FFF2-40B4-BE49-F238E27FC236}">
                <a16:creationId xmlns:a16="http://schemas.microsoft.com/office/drawing/2014/main" id="{B854AC74-7909-8848-822A-834A63644E20}"/>
              </a:ext>
            </a:extLst>
          </p:cNvPr>
          <p:cNvSpPr>
            <a:spLocks noGrp="1"/>
          </p:cNvSpPr>
          <p:nvPr>
            <p:ph type="dt" sz="half" idx="2"/>
          </p:nvPr>
        </p:nvSpPr>
        <p:spPr>
          <a:xfrm>
            <a:off x="4038600" y="6356350"/>
            <a:ext cx="2743200" cy="365125"/>
          </a:xfrm>
          <a:prstGeom prst="rect">
            <a:avLst/>
          </a:prstGeom>
        </p:spPr>
        <p:txBody>
          <a:bodyPr vert="horz" lIns="91440" tIns="45720" rIns="91440" bIns="45720" rtlCol="0" anchor="ctr"/>
          <a:lstStyle>
            <a:lvl1pPr algn="l">
              <a:defRPr sz="1200">
                <a:solidFill>
                  <a:schemeClr val="bg1"/>
                </a:solidFill>
                <a:latin typeface="Arial" panose="020B0604020202020204" pitchFamily="34" charset="0"/>
                <a:cs typeface="Arial" panose="020B0604020202020204" pitchFamily="34" charset="0"/>
              </a:defRPr>
            </a:lvl1pPr>
          </a:lstStyle>
          <a:p>
            <a:fld id="{ED9FF700-718E-9641-BDBA-D6CF98DB621C}" type="datetimeFigureOut">
              <a:rPr lang="de-CH" smtClean="0"/>
              <a:pPr/>
              <a:t>01.05.26</a:t>
            </a:fld>
            <a:endParaRPr lang="de-CH" dirty="0"/>
          </a:p>
        </p:txBody>
      </p:sp>
      <p:sp>
        <p:nvSpPr>
          <p:cNvPr id="5" name="Fußzeilenplatzhalter 4">
            <a:extLst>
              <a:ext uri="{FF2B5EF4-FFF2-40B4-BE49-F238E27FC236}">
                <a16:creationId xmlns:a16="http://schemas.microsoft.com/office/drawing/2014/main" id="{95D0D467-F353-4547-BC46-55B2B0A3FD6D}"/>
              </a:ext>
            </a:extLst>
          </p:cNvPr>
          <p:cNvSpPr>
            <a:spLocks noGrp="1"/>
          </p:cNvSpPr>
          <p:nvPr>
            <p:ph type="ftr" sz="quarter" idx="3"/>
          </p:nvPr>
        </p:nvSpPr>
        <p:spPr>
          <a:xfrm>
            <a:off x="5867400" y="6356350"/>
            <a:ext cx="4114800" cy="365125"/>
          </a:xfrm>
          <a:prstGeom prst="rect">
            <a:avLst/>
          </a:prstGeom>
        </p:spPr>
        <p:txBody>
          <a:bodyPr vert="horz" lIns="91440" tIns="45720" rIns="91440" bIns="45720" rtlCol="0" anchor="ctr"/>
          <a:lstStyle>
            <a:lvl1pPr algn="ctr">
              <a:defRPr sz="1200">
                <a:solidFill>
                  <a:schemeClr val="bg1"/>
                </a:solidFill>
                <a:latin typeface="Arial" panose="020B0604020202020204" pitchFamily="34" charset="0"/>
                <a:cs typeface="Arial" panose="020B0604020202020204" pitchFamily="34" charset="0"/>
              </a:defRPr>
            </a:lvl1pPr>
          </a:lstStyle>
          <a:p>
            <a:endParaRPr lang="de-CH" dirty="0"/>
          </a:p>
        </p:txBody>
      </p:sp>
      <p:sp>
        <p:nvSpPr>
          <p:cNvPr id="6" name="Foliennummernplatzhalter 5">
            <a:extLst>
              <a:ext uri="{FF2B5EF4-FFF2-40B4-BE49-F238E27FC236}">
                <a16:creationId xmlns:a16="http://schemas.microsoft.com/office/drawing/2014/main" id="{19B21311-27F9-7141-B26E-553D26F9A8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BFF60B6C-5A62-184C-B758-C51B7E0DEC6D}" type="slidenum">
              <a:rPr lang="de-CH" smtClean="0"/>
              <a:pPr/>
              <a:t>‹N°›</a:t>
            </a:fld>
            <a:endParaRPr lang="de-CH" dirty="0"/>
          </a:p>
        </p:txBody>
      </p:sp>
      <p:pic>
        <p:nvPicPr>
          <p:cNvPr id="9" name="Grafik 8">
            <a:extLst>
              <a:ext uri="{FF2B5EF4-FFF2-40B4-BE49-F238E27FC236}">
                <a16:creationId xmlns:a16="http://schemas.microsoft.com/office/drawing/2014/main" id="{B8D575A7-63C1-3646-81DE-E1DD5BA6EA2A}"/>
              </a:ext>
            </a:extLst>
          </p:cNvPr>
          <p:cNvPicPr>
            <a:picLocks noChangeAspect="1"/>
          </p:cNvPicPr>
          <p:nvPr userDrawn="1"/>
        </p:nvPicPr>
        <p:blipFill>
          <a:blip r:embed="rId10"/>
          <a:srcRect/>
          <a:stretch/>
        </p:blipFill>
        <p:spPr>
          <a:xfrm>
            <a:off x="0" y="0"/>
            <a:ext cx="12191999" cy="6857999"/>
          </a:xfrm>
          <a:prstGeom prst="rect">
            <a:avLst/>
          </a:prstGeom>
        </p:spPr>
      </p:pic>
      <p:pic>
        <p:nvPicPr>
          <p:cNvPr id="11" name="Grafik 10" descr="Ein Bild, das Text enthält.&#10;&#10;Automatisch generierte Beschreibung">
            <a:extLst>
              <a:ext uri="{FF2B5EF4-FFF2-40B4-BE49-F238E27FC236}">
                <a16:creationId xmlns:a16="http://schemas.microsoft.com/office/drawing/2014/main" id="{AA890CF6-9BFB-2749-8576-0E48C523E604}"/>
              </a:ext>
            </a:extLst>
          </p:cNvPr>
          <p:cNvPicPr>
            <a:picLocks noChangeAspect="1"/>
          </p:cNvPicPr>
          <p:nvPr userDrawn="1"/>
        </p:nvPicPr>
        <p:blipFill>
          <a:blip r:embed="rId11"/>
          <a:stretch>
            <a:fillRect/>
          </a:stretch>
        </p:blipFill>
        <p:spPr>
          <a:xfrm>
            <a:off x="9527040" y="352901"/>
            <a:ext cx="2316490" cy="1325563"/>
          </a:xfrm>
          <a:prstGeom prst="rect">
            <a:avLst/>
          </a:prstGeom>
        </p:spPr>
      </p:pic>
    </p:spTree>
    <p:extLst>
      <p:ext uri="{BB962C8B-B14F-4D97-AF65-F5344CB8AC3E}">
        <p14:creationId xmlns:p14="http://schemas.microsoft.com/office/powerpoint/2010/main" val="106977193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4" r:id="rId7"/>
    <p:sldLayoutId id="2147483715" r:id="rId8"/>
  </p:sldLayoutIdLst>
  <p:txStyles>
    <p:titleStyle>
      <a:lvl1pPr algn="l" defTabSz="914400" rtl="0" eaLnBrk="1" latinLnBrk="0" hangingPunct="1">
        <a:lnSpc>
          <a:spcPct val="90000"/>
        </a:lnSpc>
        <a:spcBef>
          <a:spcPct val="0"/>
        </a:spcBef>
        <a:buNone/>
        <a:defRPr sz="4400" b="1" kern="1200">
          <a:solidFill>
            <a:srgbClr val="76B60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BF595F4-9826-2C49-B61F-3C3810718595}"/>
              </a:ext>
            </a:extLst>
          </p:cNvPr>
          <p:cNvSpPr>
            <a:spLocks noGrp="1"/>
          </p:cNvSpPr>
          <p:nvPr>
            <p:ph type="title"/>
          </p:nvPr>
        </p:nvSpPr>
        <p:spPr>
          <a:xfrm>
            <a:off x="838200" y="365125"/>
            <a:ext cx="8685810" cy="1325563"/>
          </a:xfrm>
          <a:prstGeom prst="rect">
            <a:avLst/>
          </a:prstGeom>
        </p:spPr>
        <p:txBody>
          <a:bodyPr vert="horz" lIns="91440" tIns="45720" rIns="91440" bIns="45720" rtlCol="0" anchor="ctr">
            <a:normAutofit/>
          </a:bodyPr>
          <a:lstStyle/>
          <a:p>
            <a:r>
              <a:rPr lang="de-DE" dirty="0"/>
              <a:t>Mastertitelformat bearbeiten</a:t>
            </a:r>
            <a:endParaRPr lang="de-CH" dirty="0"/>
          </a:p>
        </p:txBody>
      </p:sp>
      <p:sp>
        <p:nvSpPr>
          <p:cNvPr id="3" name="Textplatzhalter 2">
            <a:extLst>
              <a:ext uri="{FF2B5EF4-FFF2-40B4-BE49-F238E27FC236}">
                <a16:creationId xmlns:a16="http://schemas.microsoft.com/office/drawing/2014/main" id="{77F6071C-CEB3-AA4F-B09E-893D3D8D4C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a:extLst>
              <a:ext uri="{FF2B5EF4-FFF2-40B4-BE49-F238E27FC236}">
                <a16:creationId xmlns:a16="http://schemas.microsoft.com/office/drawing/2014/main" id="{B854AC74-7909-8848-822A-834A63644E20}"/>
              </a:ext>
            </a:extLst>
          </p:cNvPr>
          <p:cNvSpPr>
            <a:spLocks noGrp="1"/>
          </p:cNvSpPr>
          <p:nvPr>
            <p:ph type="dt" sz="half" idx="2"/>
          </p:nvPr>
        </p:nvSpPr>
        <p:spPr>
          <a:xfrm>
            <a:off x="4038600" y="6356350"/>
            <a:ext cx="2743200" cy="365125"/>
          </a:xfrm>
          <a:prstGeom prst="rect">
            <a:avLst/>
          </a:prstGeom>
        </p:spPr>
        <p:txBody>
          <a:bodyPr vert="horz" lIns="91440" tIns="45720" rIns="91440" bIns="45720" rtlCol="0" anchor="ctr"/>
          <a:lstStyle>
            <a:lvl1pPr algn="l">
              <a:defRPr sz="1200">
                <a:solidFill>
                  <a:schemeClr val="bg1"/>
                </a:solidFill>
                <a:latin typeface="Arial" panose="020B0604020202020204" pitchFamily="34" charset="0"/>
                <a:cs typeface="Arial" panose="020B0604020202020204" pitchFamily="34" charset="0"/>
              </a:defRPr>
            </a:lvl1pPr>
          </a:lstStyle>
          <a:p>
            <a:fld id="{ED9FF700-718E-9641-BDBA-D6CF98DB621C}" type="datetimeFigureOut">
              <a:rPr lang="de-CH" smtClean="0"/>
              <a:pPr/>
              <a:t>01.05.26</a:t>
            </a:fld>
            <a:endParaRPr lang="de-CH" dirty="0"/>
          </a:p>
        </p:txBody>
      </p:sp>
      <p:sp>
        <p:nvSpPr>
          <p:cNvPr id="5" name="Fußzeilenplatzhalter 4">
            <a:extLst>
              <a:ext uri="{FF2B5EF4-FFF2-40B4-BE49-F238E27FC236}">
                <a16:creationId xmlns:a16="http://schemas.microsoft.com/office/drawing/2014/main" id="{95D0D467-F353-4547-BC46-55B2B0A3FD6D}"/>
              </a:ext>
            </a:extLst>
          </p:cNvPr>
          <p:cNvSpPr>
            <a:spLocks noGrp="1"/>
          </p:cNvSpPr>
          <p:nvPr>
            <p:ph type="ftr" sz="quarter" idx="3"/>
          </p:nvPr>
        </p:nvSpPr>
        <p:spPr>
          <a:xfrm>
            <a:off x="5867400" y="6356350"/>
            <a:ext cx="4114800" cy="365125"/>
          </a:xfrm>
          <a:prstGeom prst="rect">
            <a:avLst/>
          </a:prstGeom>
        </p:spPr>
        <p:txBody>
          <a:bodyPr vert="horz" lIns="91440" tIns="45720" rIns="91440" bIns="45720" rtlCol="0" anchor="ctr"/>
          <a:lstStyle>
            <a:lvl1pPr algn="ctr">
              <a:defRPr sz="1200">
                <a:solidFill>
                  <a:schemeClr val="bg1"/>
                </a:solidFill>
                <a:latin typeface="Arial" panose="020B0604020202020204" pitchFamily="34" charset="0"/>
                <a:cs typeface="Arial" panose="020B0604020202020204" pitchFamily="34" charset="0"/>
              </a:defRPr>
            </a:lvl1pPr>
          </a:lstStyle>
          <a:p>
            <a:endParaRPr lang="de-CH" dirty="0"/>
          </a:p>
        </p:txBody>
      </p:sp>
      <p:sp>
        <p:nvSpPr>
          <p:cNvPr id="6" name="Foliennummernplatzhalter 5">
            <a:extLst>
              <a:ext uri="{FF2B5EF4-FFF2-40B4-BE49-F238E27FC236}">
                <a16:creationId xmlns:a16="http://schemas.microsoft.com/office/drawing/2014/main" id="{19B21311-27F9-7141-B26E-553D26F9A8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BFF60B6C-5A62-184C-B758-C51B7E0DEC6D}" type="slidenum">
              <a:rPr lang="de-CH" smtClean="0"/>
              <a:pPr/>
              <a:t>‹N°›</a:t>
            </a:fld>
            <a:endParaRPr lang="de-CH" dirty="0"/>
          </a:p>
        </p:txBody>
      </p:sp>
      <p:pic>
        <p:nvPicPr>
          <p:cNvPr id="9" name="Grafik 8">
            <a:extLst>
              <a:ext uri="{FF2B5EF4-FFF2-40B4-BE49-F238E27FC236}">
                <a16:creationId xmlns:a16="http://schemas.microsoft.com/office/drawing/2014/main" id="{B8D575A7-63C1-3646-81DE-E1DD5BA6EA2A}"/>
              </a:ext>
            </a:extLst>
          </p:cNvPr>
          <p:cNvPicPr>
            <a:picLocks noChangeAspect="1"/>
          </p:cNvPicPr>
          <p:nvPr userDrawn="1"/>
        </p:nvPicPr>
        <p:blipFill>
          <a:blip r:embed="rId10"/>
          <a:srcRect/>
          <a:stretch/>
        </p:blipFill>
        <p:spPr>
          <a:xfrm>
            <a:off x="12701" y="0"/>
            <a:ext cx="12191999" cy="6857999"/>
          </a:xfrm>
          <a:prstGeom prst="rect">
            <a:avLst/>
          </a:prstGeom>
        </p:spPr>
      </p:pic>
      <p:pic>
        <p:nvPicPr>
          <p:cNvPr id="11" name="Grafik 10" descr="Ein Bild, das Text enthält.&#10;&#10;Automatisch generierte Beschreibung">
            <a:extLst>
              <a:ext uri="{FF2B5EF4-FFF2-40B4-BE49-F238E27FC236}">
                <a16:creationId xmlns:a16="http://schemas.microsoft.com/office/drawing/2014/main" id="{4293798E-8EB5-C446-A890-9B0A1D438711}"/>
              </a:ext>
            </a:extLst>
          </p:cNvPr>
          <p:cNvPicPr>
            <a:picLocks noChangeAspect="1"/>
          </p:cNvPicPr>
          <p:nvPr userDrawn="1"/>
        </p:nvPicPr>
        <p:blipFill>
          <a:blip r:embed="rId11"/>
          <a:stretch>
            <a:fillRect/>
          </a:stretch>
        </p:blipFill>
        <p:spPr>
          <a:xfrm>
            <a:off x="9527040" y="352901"/>
            <a:ext cx="2316490" cy="1325563"/>
          </a:xfrm>
          <a:prstGeom prst="rect">
            <a:avLst/>
          </a:prstGeom>
        </p:spPr>
      </p:pic>
    </p:spTree>
    <p:extLst>
      <p:ext uri="{BB962C8B-B14F-4D97-AF65-F5344CB8AC3E}">
        <p14:creationId xmlns:p14="http://schemas.microsoft.com/office/powerpoint/2010/main" val="403905522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4" r:id="rId7"/>
    <p:sldLayoutId id="2147483705" r:id="rId8"/>
  </p:sldLayoutIdLst>
  <p:txStyles>
    <p:titleStyle>
      <a:lvl1pPr algn="l" defTabSz="914400" rtl="0" eaLnBrk="1" latinLnBrk="0" hangingPunct="1">
        <a:lnSpc>
          <a:spcPct val="90000"/>
        </a:lnSpc>
        <a:spcBef>
          <a:spcPct val="0"/>
        </a:spcBef>
        <a:buNone/>
        <a:defRPr sz="4400" b="1" kern="1200">
          <a:solidFill>
            <a:srgbClr val="76B60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BF595F4-9826-2C49-B61F-3C3810718595}"/>
              </a:ext>
            </a:extLst>
          </p:cNvPr>
          <p:cNvSpPr>
            <a:spLocks noGrp="1"/>
          </p:cNvSpPr>
          <p:nvPr>
            <p:ph type="title"/>
          </p:nvPr>
        </p:nvSpPr>
        <p:spPr>
          <a:xfrm>
            <a:off x="838200" y="365125"/>
            <a:ext cx="8685810" cy="1325563"/>
          </a:xfrm>
          <a:prstGeom prst="rect">
            <a:avLst/>
          </a:prstGeom>
        </p:spPr>
        <p:txBody>
          <a:bodyPr vert="horz" lIns="91440" tIns="45720" rIns="91440" bIns="45720" rtlCol="0" anchor="ctr">
            <a:normAutofit/>
          </a:bodyPr>
          <a:lstStyle/>
          <a:p>
            <a:r>
              <a:rPr lang="de-DE" dirty="0"/>
              <a:t>Mastertitelformat bearbeiten</a:t>
            </a:r>
            <a:endParaRPr lang="de-CH" dirty="0"/>
          </a:p>
        </p:txBody>
      </p:sp>
      <p:sp>
        <p:nvSpPr>
          <p:cNvPr id="3" name="Textplatzhalter 2">
            <a:extLst>
              <a:ext uri="{FF2B5EF4-FFF2-40B4-BE49-F238E27FC236}">
                <a16:creationId xmlns:a16="http://schemas.microsoft.com/office/drawing/2014/main" id="{77F6071C-CEB3-AA4F-B09E-893D3D8D4C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a:extLst>
              <a:ext uri="{FF2B5EF4-FFF2-40B4-BE49-F238E27FC236}">
                <a16:creationId xmlns:a16="http://schemas.microsoft.com/office/drawing/2014/main" id="{B854AC74-7909-8848-822A-834A63644E20}"/>
              </a:ext>
            </a:extLst>
          </p:cNvPr>
          <p:cNvSpPr>
            <a:spLocks noGrp="1"/>
          </p:cNvSpPr>
          <p:nvPr>
            <p:ph type="dt" sz="half" idx="2"/>
          </p:nvPr>
        </p:nvSpPr>
        <p:spPr>
          <a:xfrm>
            <a:off x="4038600" y="6356350"/>
            <a:ext cx="2743200" cy="365125"/>
          </a:xfrm>
          <a:prstGeom prst="rect">
            <a:avLst/>
          </a:prstGeom>
        </p:spPr>
        <p:txBody>
          <a:bodyPr vert="horz" lIns="91440" tIns="45720" rIns="91440" bIns="45720" rtlCol="0" anchor="ctr"/>
          <a:lstStyle>
            <a:lvl1pPr algn="l">
              <a:defRPr sz="1200">
                <a:solidFill>
                  <a:schemeClr val="bg1"/>
                </a:solidFill>
                <a:latin typeface="Arial" panose="020B0604020202020204" pitchFamily="34" charset="0"/>
                <a:cs typeface="Arial" panose="020B0604020202020204" pitchFamily="34" charset="0"/>
              </a:defRPr>
            </a:lvl1pPr>
          </a:lstStyle>
          <a:p>
            <a:fld id="{ED9FF700-718E-9641-BDBA-D6CF98DB621C}" type="datetimeFigureOut">
              <a:rPr lang="de-CH" smtClean="0"/>
              <a:pPr/>
              <a:t>01.05.26</a:t>
            </a:fld>
            <a:endParaRPr lang="de-CH" dirty="0"/>
          </a:p>
        </p:txBody>
      </p:sp>
      <p:sp>
        <p:nvSpPr>
          <p:cNvPr id="5" name="Fußzeilenplatzhalter 4">
            <a:extLst>
              <a:ext uri="{FF2B5EF4-FFF2-40B4-BE49-F238E27FC236}">
                <a16:creationId xmlns:a16="http://schemas.microsoft.com/office/drawing/2014/main" id="{95D0D467-F353-4547-BC46-55B2B0A3FD6D}"/>
              </a:ext>
            </a:extLst>
          </p:cNvPr>
          <p:cNvSpPr>
            <a:spLocks noGrp="1"/>
          </p:cNvSpPr>
          <p:nvPr>
            <p:ph type="ftr" sz="quarter" idx="3"/>
          </p:nvPr>
        </p:nvSpPr>
        <p:spPr>
          <a:xfrm>
            <a:off x="5867400" y="6356350"/>
            <a:ext cx="4114800" cy="365125"/>
          </a:xfrm>
          <a:prstGeom prst="rect">
            <a:avLst/>
          </a:prstGeom>
        </p:spPr>
        <p:txBody>
          <a:bodyPr vert="horz" lIns="91440" tIns="45720" rIns="91440" bIns="45720" rtlCol="0" anchor="ctr"/>
          <a:lstStyle>
            <a:lvl1pPr algn="ctr">
              <a:defRPr sz="1200">
                <a:solidFill>
                  <a:schemeClr val="bg1"/>
                </a:solidFill>
                <a:latin typeface="Arial" panose="020B0604020202020204" pitchFamily="34" charset="0"/>
                <a:cs typeface="Arial" panose="020B0604020202020204" pitchFamily="34" charset="0"/>
              </a:defRPr>
            </a:lvl1pPr>
          </a:lstStyle>
          <a:p>
            <a:endParaRPr lang="de-CH" dirty="0"/>
          </a:p>
        </p:txBody>
      </p:sp>
      <p:sp>
        <p:nvSpPr>
          <p:cNvPr id="6" name="Foliennummernplatzhalter 5">
            <a:extLst>
              <a:ext uri="{FF2B5EF4-FFF2-40B4-BE49-F238E27FC236}">
                <a16:creationId xmlns:a16="http://schemas.microsoft.com/office/drawing/2014/main" id="{19B21311-27F9-7141-B26E-553D26F9A8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BFF60B6C-5A62-184C-B758-C51B7E0DEC6D}" type="slidenum">
              <a:rPr lang="de-CH" smtClean="0"/>
              <a:pPr/>
              <a:t>‹N°›</a:t>
            </a:fld>
            <a:endParaRPr lang="de-CH" dirty="0"/>
          </a:p>
        </p:txBody>
      </p:sp>
      <p:pic>
        <p:nvPicPr>
          <p:cNvPr id="9" name="Grafik 8">
            <a:extLst>
              <a:ext uri="{FF2B5EF4-FFF2-40B4-BE49-F238E27FC236}">
                <a16:creationId xmlns:a16="http://schemas.microsoft.com/office/drawing/2014/main" id="{B8D575A7-63C1-3646-81DE-E1DD5BA6EA2A}"/>
              </a:ext>
            </a:extLst>
          </p:cNvPr>
          <p:cNvPicPr>
            <a:picLocks noChangeAspect="1"/>
          </p:cNvPicPr>
          <p:nvPr userDrawn="1"/>
        </p:nvPicPr>
        <p:blipFill>
          <a:blip r:embed="rId10"/>
          <a:srcRect/>
          <a:stretch/>
        </p:blipFill>
        <p:spPr>
          <a:xfrm>
            <a:off x="12701" y="0"/>
            <a:ext cx="12191999" cy="6857998"/>
          </a:xfrm>
          <a:prstGeom prst="rect">
            <a:avLst/>
          </a:prstGeom>
        </p:spPr>
      </p:pic>
      <p:pic>
        <p:nvPicPr>
          <p:cNvPr id="11" name="Grafik 10" descr="Ein Bild, das Text enthält.&#10;&#10;Automatisch generierte Beschreibung">
            <a:extLst>
              <a:ext uri="{FF2B5EF4-FFF2-40B4-BE49-F238E27FC236}">
                <a16:creationId xmlns:a16="http://schemas.microsoft.com/office/drawing/2014/main" id="{4293798E-8EB5-C446-A890-9B0A1D438711}"/>
              </a:ext>
            </a:extLst>
          </p:cNvPr>
          <p:cNvPicPr>
            <a:picLocks noChangeAspect="1"/>
          </p:cNvPicPr>
          <p:nvPr userDrawn="1"/>
        </p:nvPicPr>
        <p:blipFill>
          <a:blip r:embed="rId11"/>
          <a:stretch>
            <a:fillRect/>
          </a:stretch>
        </p:blipFill>
        <p:spPr>
          <a:xfrm>
            <a:off x="9527040" y="352901"/>
            <a:ext cx="2316490" cy="1325563"/>
          </a:xfrm>
          <a:prstGeom prst="rect">
            <a:avLst/>
          </a:prstGeom>
        </p:spPr>
      </p:pic>
    </p:spTree>
    <p:extLst>
      <p:ext uri="{BB962C8B-B14F-4D97-AF65-F5344CB8AC3E}">
        <p14:creationId xmlns:p14="http://schemas.microsoft.com/office/powerpoint/2010/main" val="3903514541"/>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Lst>
  <p:txStyles>
    <p:titleStyle>
      <a:lvl1pPr algn="l" defTabSz="914400" rtl="0" eaLnBrk="1" latinLnBrk="0" hangingPunct="1">
        <a:lnSpc>
          <a:spcPct val="90000"/>
        </a:lnSpc>
        <a:spcBef>
          <a:spcPct val="0"/>
        </a:spcBef>
        <a:buNone/>
        <a:defRPr sz="4400" b="1" kern="1200">
          <a:solidFill>
            <a:srgbClr val="76B60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BF595F4-9826-2C49-B61F-3C3810718595}"/>
              </a:ext>
            </a:extLst>
          </p:cNvPr>
          <p:cNvSpPr>
            <a:spLocks noGrp="1"/>
          </p:cNvSpPr>
          <p:nvPr>
            <p:ph type="title"/>
          </p:nvPr>
        </p:nvSpPr>
        <p:spPr>
          <a:xfrm>
            <a:off x="838200" y="365125"/>
            <a:ext cx="8685810" cy="1325563"/>
          </a:xfrm>
          <a:prstGeom prst="rect">
            <a:avLst/>
          </a:prstGeom>
        </p:spPr>
        <p:txBody>
          <a:bodyPr vert="horz" lIns="91440" tIns="45720" rIns="91440" bIns="45720" rtlCol="0" anchor="ctr">
            <a:normAutofit/>
          </a:bodyPr>
          <a:lstStyle/>
          <a:p>
            <a:r>
              <a:rPr lang="de-DE" dirty="0"/>
              <a:t>Mastertitelformat bearbeiten</a:t>
            </a:r>
            <a:endParaRPr lang="de-CH" dirty="0"/>
          </a:p>
        </p:txBody>
      </p:sp>
      <p:sp>
        <p:nvSpPr>
          <p:cNvPr id="3" name="Textplatzhalter 2">
            <a:extLst>
              <a:ext uri="{FF2B5EF4-FFF2-40B4-BE49-F238E27FC236}">
                <a16:creationId xmlns:a16="http://schemas.microsoft.com/office/drawing/2014/main" id="{77F6071C-CEB3-AA4F-B09E-893D3D8D4C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a:extLst>
              <a:ext uri="{FF2B5EF4-FFF2-40B4-BE49-F238E27FC236}">
                <a16:creationId xmlns:a16="http://schemas.microsoft.com/office/drawing/2014/main" id="{B854AC74-7909-8848-822A-834A63644E20}"/>
              </a:ext>
            </a:extLst>
          </p:cNvPr>
          <p:cNvSpPr>
            <a:spLocks noGrp="1"/>
          </p:cNvSpPr>
          <p:nvPr>
            <p:ph type="dt" sz="half" idx="2"/>
          </p:nvPr>
        </p:nvSpPr>
        <p:spPr>
          <a:xfrm>
            <a:off x="4038600" y="6356350"/>
            <a:ext cx="2743200" cy="365125"/>
          </a:xfrm>
          <a:prstGeom prst="rect">
            <a:avLst/>
          </a:prstGeom>
        </p:spPr>
        <p:txBody>
          <a:bodyPr vert="horz" lIns="91440" tIns="45720" rIns="91440" bIns="45720" rtlCol="0" anchor="ctr"/>
          <a:lstStyle>
            <a:lvl1pPr algn="l">
              <a:defRPr sz="1200">
                <a:solidFill>
                  <a:schemeClr val="bg1"/>
                </a:solidFill>
                <a:latin typeface="Arial" panose="020B0604020202020204" pitchFamily="34" charset="0"/>
                <a:cs typeface="Arial" panose="020B0604020202020204" pitchFamily="34" charset="0"/>
              </a:defRPr>
            </a:lvl1pPr>
          </a:lstStyle>
          <a:p>
            <a:fld id="{ED9FF700-718E-9641-BDBA-D6CF98DB621C}" type="datetimeFigureOut">
              <a:rPr lang="de-CH" smtClean="0"/>
              <a:pPr/>
              <a:t>01.05.26</a:t>
            </a:fld>
            <a:endParaRPr lang="de-CH" dirty="0"/>
          </a:p>
        </p:txBody>
      </p:sp>
      <p:sp>
        <p:nvSpPr>
          <p:cNvPr id="5" name="Fußzeilenplatzhalter 4">
            <a:extLst>
              <a:ext uri="{FF2B5EF4-FFF2-40B4-BE49-F238E27FC236}">
                <a16:creationId xmlns:a16="http://schemas.microsoft.com/office/drawing/2014/main" id="{95D0D467-F353-4547-BC46-55B2B0A3FD6D}"/>
              </a:ext>
            </a:extLst>
          </p:cNvPr>
          <p:cNvSpPr>
            <a:spLocks noGrp="1"/>
          </p:cNvSpPr>
          <p:nvPr>
            <p:ph type="ftr" sz="quarter" idx="3"/>
          </p:nvPr>
        </p:nvSpPr>
        <p:spPr>
          <a:xfrm>
            <a:off x="5867400" y="6356350"/>
            <a:ext cx="4114800" cy="365125"/>
          </a:xfrm>
          <a:prstGeom prst="rect">
            <a:avLst/>
          </a:prstGeom>
        </p:spPr>
        <p:txBody>
          <a:bodyPr vert="horz" lIns="91440" tIns="45720" rIns="91440" bIns="45720" rtlCol="0" anchor="ctr"/>
          <a:lstStyle>
            <a:lvl1pPr algn="ctr">
              <a:defRPr sz="1200">
                <a:solidFill>
                  <a:schemeClr val="bg1"/>
                </a:solidFill>
                <a:latin typeface="Arial" panose="020B0604020202020204" pitchFamily="34" charset="0"/>
                <a:cs typeface="Arial" panose="020B0604020202020204" pitchFamily="34" charset="0"/>
              </a:defRPr>
            </a:lvl1pPr>
          </a:lstStyle>
          <a:p>
            <a:endParaRPr lang="de-CH" dirty="0"/>
          </a:p>
        </p:txBody>
      </p:sp>
      <p:sp>
        <p:nvSpPr>
          <p:cNvPr id="6" name="Foliennummernplatzhalter 5">
            <a:extLst>
              <a:ext uri="{FF2B5EF4-FFF2-40B4-BE49-F238E27FC236}">
                <a16:creationId xmlns:a16="http://schemas.microsoft.com/office/drawing/2014/main" id="{19B21311-27F9-7141-B26E-553D26F9A8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BFF60B6C-5A62-184C-B758-C51B7E0DEC6D}" type="slidenum">
              <a:rPr lang="de-CH" smtClean="0"/>
              <a:pPr/>
              <a:t>‹N°›</a:t>
            </a:fld>
            <a:endParaRPr lang="de-CH" dirty="0"/>
          </a:p>
        </p:txBody>
      </p:sp>
      <p:pic>
        <p:nvPicPr>
          <p:cNvPr id="9" name="Grafik 8">
            <a:extLst>
              <a:ext uri="{FF2B5EF4-FFF2-40B4-BE49-F238E27FC236}">
                <a16:creationId xmlns:a16="http://schemas.microsoft.com/office/drawing/2014/main" id="{B8D575A7-63C1-3646-81DE-E1DD5BA6EA2A}"/>
              </a:ext>
            </a:extLst>
          </p:cNvPr>
          <p:cNvPicPr>
            <a:picLocks noChangeAspect="1"/>
          </p:cNvPicPr>
          <p:nvPr userDrawn="1"/>
        </p:nvPicPr>
        <p:blipFill>
          <a:blip r:embed="rId10"/>
          <a:srcRect/>
          <a:stretch/>
        </p:blipFill>
        <p:spPr>
          <a:xfrm>
            <a:off x="12702" y="0"/>
            <a:ext cx="12191997" cy="6857998"/>
          </a:xfrm>
          <a:prstGeom prst="rect">
            <a:avLst/>
          </a:prstGeom>
        </p:spPr>
      </p:pic>
      <p:pic>
        <p:nvPicPr>
          <p:cNvPr id="11" name="Grafik 10" descr="Ein Bild, das Text enthält.&#10;&#10;Automatisch generierte Beschreibung">
            <a:extLst>
              <a:ext uri="{FF2B5EF4-FFF2-40B4-BE49-F238E27FC236}">
                <a16:creationId xmlns:a16="http://schemas.microsoft.com/office/drawing/2014/main" id="{4293798E-8EB5-C446-A890-9B0A1D438711}"/>
              </a:ext>
            </a:extLst>
          </p:cNvPr>
          <p:cNvPicPr>
            <a:picLocks noChangeAspect="1"/>
          </p:cNvPicPr>
          <p:nvPr userDrawn="1"/>
        </p:nvPicPr>
        <p:blipFill>
          <a:blip r:embed="rId11"/>
          <a:stretch>
            <a:fillRect/>
          </a:stretch>
        </p:blipFill>
        <p:spPr>
          <a:xfrm>
            <a:off x="9527040" y="352901"/>
            <a:ext cx="2316490" cy="1325563"/>
          </a:xfrm>
          <a:prstGeom prst="rect">
            <a:avLst/>
          </a:prstGeom>
        </p:spPr>
      </p:pic>
    </p:spTree>
    <p:extLst>
      <p:ext uri="{BB962C8B-B14F-4D97-AF65-F5344CB8AC3E}">
        <p14:creationId xmlns:p14="http://schemas.microsoft.com/office/powerpoint/2010/main" val="737916403"/>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Lst>
  <p:txStyles>
    <p:titleStyle>
      <a:lvl1pPr algn="l" defTabSz="914400" rtl="0" eaLnBrk="1" latinLnBrk="0" hangingPunct="1">
        <a:lnSpc>
          <a:spcPct val="90000"/>
        </a:lnSpc>
        <a:spcBef>
          <a:spcPct val="0"/>
        </a:spcBef>
        <a:buNone/>
        <a:defRPr sz="4400" b="1" kern="1200">
          <a:solidFill>
            <a:srgbClr val="76B60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3.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4.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4.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07F029-4684-8959-C289-1B64678CB606}"/>
              </a:ext>
            </a:extLst>
          </p:cNvPr>
          <p:cNvSpPr>
            <a:spLocks noGrp="1"/>
          </p:cNvSpPr>
          <p:nvPr>
            <p:ph type="ctrTitle"/>
          </p:nvPr>
        </p:nvSpPr>
        <p:spPr>
          <a:xfrm>
            <a:off x="1524000" y="1122363"/>
            <a:ext cx="9144000" cy="3380626"/>
          </a:xfrm>
        </p:spPr>
        <p:txBody>
          <a:bodyPr/>
          <a:lstStyle/>
          <a:p>
            <a:r>
              <a:rPr lang="fr-CH" dirty="0"/>
              <a:t>Comité des Vert·e·s vaudois·es</a:t>
            </a:r>
          </a:p>
        </p:txBody>
      </p:sp>
      <p:pic>
        <p:nvPicPr>
          <p:cNvPr id="5" name="Image 4">
            <a:extLst>
              <a:ext uri="{FF2B5EF4-FFF2-40B4-BE49-F238E27FC236}">
                <a16:creationId xmlns:a16="http://schemas.microsoft.com/office/drawing/2014/main" id="{C95B6528-0503-E176-549F-2CD39DA235BA}"/>
              </a:ext>
            </a:extLst>
          </p:cNvPr>
          <p:cNvPicPr>
            <a:picLocks noChangeAspect="1"/>
          </p:cNvPicPr>
          <p:nvPr/>
        </p:nvPicPr>
        <p:blipFill>
          <a:blip r:embed="rId2"/>
          <a:stretch>
            <a:fillRect/>
          </a:stretch>
        </p:blipFill>
        <p:spPr>
          <a:xfrm>
            <a:off x="9315124" y="251875"/>
            <a:ext cx="2611901" cy="1464782"/>
          </a:xfrm>
          <a:prstGeom prst="rect">
            <a:avLst/>
          </a:prstGeom>
        </p:spPr>
      </p:pic>
      <p:pic>
        <p:nvPicPr>
          <p:cNvPr id="6" name="Image 5">
            <a:extLst>
              <a:ext uri="{FF2B5EF4-FFF2-40B4-BE49-F238E27FC236}">
                <a16:creationId xmlns:a16="http://schemas.microsoft.com/office/drawing/2014/main" id="{E2AFC54B-C5CC-F6A5-1F51-A58AD970560E}"/>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7625872" y="38693"/>
            <a:ext cx="4770575" cy="2273185"/>
          </a:xfrm>
          <a:prstGeom prst="rect">
            <a:avLst/>
          </a:prstGeom>
        </p:spPr>
      </p:pic>
    </p:spTree>
    <p:extLst>
      <p:ext uri="{BB962C8B-B14F-4D97-AF65-F5344CB8AC3E}">
        <p14:creationId xmlns:p14="http://schemas.microsoft.com/office/powerpoint/2010/main" val="2751944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B83E26-6A09-A9F9-975A-C02F90DED44A}"/>
              </a:ext>
            </a:extLst>
          </p:cNvPr>
          <p:cNvSpPr>
            <a:spLocks noGrp="1"/>
          </p:cNvSpPr>
          <p:nvPr>
            <p:ph type="title"/>
          </p:nvPr>
        </p:nvSpPr>
        <p:spPr/>
        <p:txBody>
          <a:bodyPr>
            <a:normAutofit/>
          </a:bodyPr>
          <a:lstStyle/>
          <a:p>
            <a:r>
              <a:rPr lang="fr-FR" sz="4200" dirty="0"/>
              <a:t>Le texte de l’initiative - 5</a:t>
            </a:r>
            <a:endParaRPr lang="fr-CH" sz="4200" dirty="0"/>
          </a:p>
        </p:txBody>
      </p:sp>
      <p:sp>
        <p:nvSpPr>
          <p:cNvPr id="4" name="ZoneTexte 3">
            <a:extLst>
              <a:ext uri="{FF2B5EF4-FFF2-40B4-BE49-F238E27FC236}">
                <a16:creationId xmlns:a16="http://schemas.microsoft.com/office/drawing/2014/main" id="{1A1B8C42-3BFF-1A5B-235F-9970C52FD030}"/>
              </a:ext>
            </a:extLst>
          </p:cNvPr>
          <p:cNvSpPr txBox="1"/>
          <p:nvPr/>
        </p:nvSpPr>
        <p:spPr>
          <a:xfrm>
            <a:off x="667284" y="1652233"/>
            <a:ext cx="10845844" cy="3347840"/>
          </a:xfrm>
          <a:prstGeom prst="rect">
            <a:avLst/>
          </a:prstGeom>
          <a:noFill/>
        </p:spPr>
        <p:txBody>
          <a:bodyPr wrap="square">
            <a:spAutoFit/>
          </a:bodyPr>
          <a:lstStyle/>
          <a:p>
            <a:pPr algn="just">
              <a:lnSpc>
                <a:spcPct val="150000"/>
              </a:lnSpc>
              <a:spcAft>
                <a:spcPts val="800"/>
              </a:spcAft>
              <a:buNone/>
            </a:pPr>
            <a:r>
              <a:rPr lang="fr-CH" sz="2400" b="1" i="1" kern="100" dirty="0">
                <a:effectLst/>
                <a:latin typeface="Arial" panose="020B0604020202020204" pitchFamily="34" charset="0"/>
                <a:ea typeface="Aptos" panose="020B0004020202020204" pitchFamily="34" charset="0"/>
                <a:cs typeface="Arial" panose="020B0604020202020204" pitchFamily="34" charset="0"/>
              </a:rPr>
              <a:t>Art. 197</a:t>
            </a:r>
            <a:r>
              <a:rPr lang="fr-CH" sz="2400" b="1" i="1" kern="100" dirty="0">
                <a:latin typeface="Arial" panose="020B0604020202020204" pitchFamily="34" charset="0"/>
                <a:ea typeface="Aptos" panose="020B0004020202020204" pitchFamily="34" charset="0"/>
                <a:cs typeface="Arial" panose="020B0604020202020204" pitchFamily="34" charset="0"/>
              </a:rPr>
              <a:t>c, al. </a:t>
            </a:r>
            <a:r>
              <a:rPr lang="fr-FR" sz="2400" b="1" kern="100" dirty="0">
                <a:effectLst/>
                <a:latin typeface="Arial" panose="020B0604020202020204" pitchFamily="34" charset="0"/>
                <a:ea typeface="Aptos" panose="020B0004020202020204" pitchFamily="34" charset="0"/>
                <a:cs typeface="Arial" panose="020B0604020202020204" pitchFamily="34" charset="0"/>
              </a:rPr>
              <a:t>1 suite </a:t>
            </a:r>
            <a:r>
              <a:rPr lang="fr-FR" sz="2400" kern="100" dirty="0">
                <a:effectLst/>
                <a:latin typeface="Arial" panose="020B0604020202020204" pitchFamily="34" charset="0"/>
                <a:ea typeface="Aptos" panose="020B0004020202020204" pitchFamily="34" charset="0"/>
                <a:cs typeface="Arial" panose="020B0604020202020204" pitchFamily="34" charset="0"/>
              </a:rPr>
              <a:t>….. </a:t>
            </a:r>
            <a:r>
              <a:rPr lang="fr-CH" sz="2400" kern="100" dirty="0">
                <a:latin typeface="Arial" panose="020B0604020202020204" pitchFamily="34" charset="0"/>
                <a:ea typeface="Aptos" panose="020B0004020202020204" pitchFamily="34" charset="0"/>
                <a:cs typeface="Arial" panose="020B0604020202020204" pitchFamily="34" charset="0"/>
              </a:rPr>
              <a:t> </a:t>
            </a:r>
            <a:r>
              <a:rPr lang="fr-FR" sz="2400" kern="100" dirty="0">
                <a:effectLst/>
                <a:latin typeface="Arial" panose="020B0604020202020204" pitchFamily="34" charset="0"/>
                <a:ea typeface="Aptos" panose="020B0004020202020204" pitchFamily="34" charset="0"/>
                <a:cs typeface="Arial" panose="020B0604020202020204" pitchFamily="34" charset="0"/>
              </a:rPr>
              <a:t>À partir du moment où la valeur limite est dépassée, les personnes admises à titre provisoire ne peuvent plus obtenir d’autorisation de séjour ou d’établissement, ni la nationalité suisse, ni aucun autre droit de rester…..</a:t>
            </a:r>
            <a:r>
              <a:rPr lang="fr-CH" sz="2400" kern="100" dirty="0">
                <a:latin typeface="Arial" panose="020B0604020202020204" pitchFamily="34" charset="0"/>
                <a:ea typeface="Aptos" panose="020B0004020202020204" pitchFamily="34" charset="0"/>
                <a:cs typeface="Arial" panose="020B0604020202020204" pitchFamily="34" charset="0"/>
              </a:rPr>
              <a:t> </a:t>
            </a:r>
            <a:r>
              <a:rPr lang="fr-FR" sz="2400" kern="100" dirty="0">
                <a:effectLst/>
                <a:latin typeface="Arial" panose="020B0604020202020204" pitchFamily="34" charset="0"/>
                <a:ea typeface="Aptos" panose="020B0004020202020204" pitchFamily="34" charset="0"/>
                <a:cs typeface="Arial" panose="020B0604020202020204" pitchFamily="34" charset="0"/>
              </a:rPr>
              <a:t>Le Conseil fédéral s’efforce en outre de renégocier les accords internationaux qui favorisent la croissance démographique, qu’ils soient juridiquement contraignants ou non,... </a:t>
            </a:r>
            <a:endParaRPr lang="de-DE" sz="2400" i="1" dirty="0">
              <a:latin typeface="Arial" panose="020B0604020202020204" pitchFamily="34" charset="0"/>
              <a:cs typeface="Arial" panose="020B0604020202020204" pitchFamily="34" charset="0"/>
            </a:endParaRPr>
          </a:p>
        </p:txBody>
      </p:sp>
      <p:pic>
        <p:nvPicPr>
          <p:cNvPr id="3" name="Image 2">
            <a:extLst>
              <a:ext uri="{FF2B5EF4-FFF2-40B4-BE49-F238E27FC236}">
                <a16:creationId xmlns:a16="http://schemas.microsoft.com/office/drawing/2014/main" id="{9D91F234-24F6-838C-4BC5-A0C8CCBCEC6F}"/>
              </a:ext>
            </a:extLst>
          </p:cNvPr>
          <p:cNvPicPr>
            <a:picLocks noChangeAspect="1"/>
          </p:cNvPicPr>
          <p:nvPr/>
        </p:nvPicPr>
        <p:blipFill>
          <a:blip r:embed="rId2"/>
          <a:stretch>
            <a:fillRect/>
          </a:stretch>
        </p:blipFill>
        <p:spPr>
          <a:xfrm>
            <a:off x="9566092" y="236449"/>
            <a:ext cx="2423978" cy="1454239"/>
          </a:xfrm>
          <a:prstGeom prst="rect">
            <a:avLst/>
          </a:prstGeom>
        </p:spPr>
      </p:pic>
    </p:spTree>
    <p:extLst>
      <p:ext uri="{BB962C8B-B14F-4D97-AF65-F5344CB8AC3E}">
        <p14:creationId xmlns:p14="http://schemas.microsoft.com/office/powerpoint/2010/main" val="2225538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64ADE8-A072-4ACF-064C-800BD5A6A779}"/>
              </a:ext>
            </a:extLst>
          </p:cNvPr>
          <p:cNvSpPr>
            <a:spLocks noGrp="1"/>
          </p:cNvSpPr>
          <p:nvPr>
            <p:ph type="title"/>
          </p:nvPr>
        </p:nvSpPr>
        <p:spPr>
          <a:xfrm>
            <a:off x="647701" y="609600"/>
            <a:ext cx="9363074" cy="895350"/>
          </a:xfrm>
        </p:spPr>
        <p:txBody>
          <a:bodyPr>
            <a:normAutofit fontScale="90000"/>
          </a:bodyPr>
          <a:lstStyle/>
          <a:p>
            <a:br>
              <a:rPr lang="fr-CH" dirty="0"/>
            </a:br>
            <a:r>
              <a:rPr lang="fr-CH" sz="4900" dirty="0"/>
              <a:t>2. </a:t>
            </a:r>
            <a:r>
              <a:rPr lang="fr-FR" sz="4900" dirty="0"/>
              <a:t>Résumé du texte de l’initiative</a:t>
            </a:r>
            <a:br>
              <a:rPr lang="fr-FR" dirty="0"/>
            </a:br>
            <a:endParaRPr lang="fr-CH" dirty="0"/>
          </a:p>
        </p:txBody>
      </p:sp>
      <p:sp>
        <p:nvSpPr>
          <p:cNvPr id="4" name="ZoneTexte 3">
            <a:extLst>
              <a:ext uri="{FF2B5EF4-FFF2-40B4-BE49-F238E27FC236}">
                <a16:creationId xmlns:a16="http://schemas.microsoft.com/office/drawing/2014/main" id="{BF2704D7-31F7-210E-50BA-4F520186DAD3}"/>
              </a:ext>
            </a:extLst>
          </p:cNvPr>
          <p:cNvSpPr txBox="1"/>
          <p:nvPr/>
        </p:nvSpPr>
        <p:spPr>
          <a:xfrm>
            <a:off x="647700" y="1573059"/>
            <a:ext cx="11017827" cy="4092211"/>
          </a:xfrm>
          <a:prstGeom prst="rect">
            <a:avLst/>
          </a:prstGeom>
          <a:noFill/>
        </p:spPr>
        <p:txBody>
          <a:bodyPr wrap="square">
            <a:spAutoFit/>
          </a:bodyPr>
          <a:lstStyle/>
          <a:p>
            <a:pPr marL="285750" indent="-285750" algn="just" fontAlgn="base">
              <a:lnSpc>
                <a:spcPct val="150000"/>
              </a:lnSpc>
              <a:buFont typeface="Symbol" panose="05050102010706020507" pitchFamily="18" charset="2"/>
              <a:buChar char="®"/>
            </a:pPr>
            <a:r>
              <a:rPr lang="fr-FR" sz="2200" b="1" dirty="0">
                <a:latin typeface="Arial" panose="020B0604020202020204" pitchFamily="34" charset="0"/>
                <a:cs typeface="Arial" panose="020B0604020202020204" pitchFamily="34" charset="0"/>
              </a:rPr>
              <a:t>Limitation de la population </a:t>
            </a:r>
            <a:r>
              <a:rPr lang="fr-FR" sz="2200" dirty="0">
                <a:latin typeface="Arial" panose="020B0604020202020204" pitchFamily="34" charset="0"/>
                <a:cs typeface="Arial" panose="020B0604020202020204" pitchFamily="34" charset="0"/>
              </a:rPr>
              <a:t>suisse à 10 </a:t>
            </a:r>
            <a:r>
              <a:rPr lang="fr-FR" sz="2200" dirty="0" err="1">
                <a:latin typeface="Arial" panose="020B0604020202020204" pitchFamily="34" charset="0"/>
                <a:cs typeface="Arial" panose="020B0604020202020204" pitchFamily="34" charset="0"/>
              </a:rPr>
              <a:t>mio</a:t>
            </a:r>
            <a:r>
              <a:rPr lang="fr-FR" sz="2200" dirty="0">
                <a:latin typeface="Arial" panose="020B0604020202020204" pitchFamily="34" charset="0"/>
                <a:cs typeface="Arial" panose="020B0604020202020204" pitchFamily="34" charset="0"/>
              </a:rPr>
              <a:t> d’</a:t>
            </a:r>
            <a:r>
              <a:rPr lang="fr-FR" sz="2200" dirty="0" err="1">
                <a:latin typeface="Arial" panose="020B0604020202020204" pitchFamily="34" charset="0"/>
                <a:cs typeface="Arial" panose="020B0604020202020204" pitchFamily="34" charset="0"/>
              </a:rPr>
              <a:t>habitant·e·s</a:t>
            </a:r>
            <a:r>
              <a:rPr lang="fr-FR" sz="2200" dirty="0">
                <a:latin typeface="Arial" panose="020B0604020202020204" pitchFamily="34" charset="0"/>
                <a:cs typeface="Arial" panose="020B0604020202020204" pitchFamily="34" charset="0"/>
              </a:rPr>
              <a:t> (art. 97, al.1)</a:t>
            </a:r>
            <a:r>
              <a:rPr lang="en-US" sz="2200" dirty="0">
                <a:latin typeface="Arial" panose="020B0604020202020204" pitchFamily="34" charset="0"/>
                <a:cs typeface="Arial" panose="020B0604020202020204" pitchFamily="34" charset="0"/>
              </a:rPr>
              <a:t>​</a:t>
            </a:r>
          </a:p>
          <a:p>
            <a:pPr marL="285750" indent="-285750" algn="just" fontAlgn="base">
              <a:lnSpc>
                <a:spcPct val="150000"/>
              </a:lnSpc>
              <a:buFont typeface="Symbol" panose="05050102010706020507" pitchFamily="18" charset="2"/>
              <a:buChar char="®"/>
            </a:pPr>
            <a:r>
              <a:rPr lang="fr-FR" sz="2200" b="1" dirty="0">
                <a:latin typeface="Arial" panose="020B0604020202020204" pitchFamily="34" charset="0"/>
                <a:cs typeface="Arial" panose="020B0604020202020204" pitchFamily="34" charset="0"/>
              </a:rPr>
              <a:t>Champ lexical environnemental prétexte </a:t>
            </a:r>
            <a:r>
              <a:rPr lang="fr-FR" sz="2200" dirty="0">
                <a:latin typeface="Arial" panose="020B0604020202020204" pitchFamily="34" charset="0"/>
                <a:cs typeface="Arial" panose="020B0604020202020204" pitchFamily="34" charset="0"/>
              </a:rPr>
              <a:t>(art. 97, al.2)</a:t>
            </a:r>
            <a:r>
              <a:rPr lang="en-US" sz="2200" dirty="0">
                <a:latin typeface="Arial" panose="020B0604020202020204" pitchFamily="34" charset="0"/>
                <a:cs typeface="Arial" panose="020B0604020202020204" pitchFamily="34" charset="0"/>
              </a:rPr>
              <a:t>​</a:t>
            </a:r>
          </a:p>
          <a:p>
            <a:pPr marL="285750" indent="-285750" algn="just" fontAlgn="base">
              <a:lnSpc>
                <a:spcPct val="150000"/>
              </a:lnSpc>
              <a:buFont typeface="Symbol" panose="05050102010706020507" pitchFamily="18" charset="2"/>
              <a:buChar char="®"/>
            </a:pPr>
            <a:r>
              <a:rPr lang="fr-FR" sz="2200" b="1" dirty="0">
                <a:latin typeface="Arial" panose="020B0604020202020204" pitchFamily="34" charset="0"/>
                <a:cs typeface="Arial" panose="020B0604020202020204" pitchFamily="34" charset="0"/>
              </a:rPr>
              <a:t>Définition de la population qui peut rester en Suisse: </a:t>
            </a:r>
            <a:r>
              <a:rPr lang="fr-FR" sz="2200" dirty="0">
                <a:latin typeface="Arial" panose="020B0604020202020204" pitchFamily="34" charset="0"/>
                <a:cs typeface="Arial" panose="020B0604020202020204" pitchFamily="34" charset="0"/>
              </a:rPr>
              <a:t>les personnes de nationalité suisse, les personnes étrangères ayant un titre de séjour d’un an min. ou étant en Suisse depuis 1 an au moins (art. 97, al.3)</a:t>
            </a:r>
            <a:r>
              <a:rPr lang="en-US" sz="2200" dirty="0">
                <a:latin typeface="Arial" panose="020B0604020202020204" pitchFamily="34" charset="0"/>
                <a:cs typeface="Arial" panose="020B0604020202020204" pitchFamily="34" charset="0"/>
              </a:rPr>
              <a:t>​</a:t>
            </a:r>
          </a:p>
          <a:p>
            <a:pPr marL="285750" indent="-285750" algn="just" fontAlgn="base">
              <a:lnSpc>
                <a:spcPct val="150000"/>
              </a:lnSpc>
              <a:buFont typeface="Symbol" panose="05050102010706020507" pitchFamily="18" charset="2"/>
              <a:buChar char="®"/>
            </a:pPr>
            <a:r>
              <a:rPr lang="fr-FR" sz="2200" b="1" dirty="0">
                <a:latin typeface="Arial" panose="020B0604020202020204" pitchFamily="34" charset="0"/>
                <a:cs typeface="Arial" panose="020B0604020202020204" pitchFamily="34" charset="0"/>
              </a:rPr>
              <a:t>Mesures concrètes en durcissant l’asile et en fermant les frontières: </a:t>
            </a:r>
            <a:r>
              <a:rPr lang="fr-FR" sz="2200" dirty="0">
                <a:latin typeface="Arial" panose="020B0604020202020204" pitchFamily="34" charset="0"/>
                <a:cs typeface="Arial" panose="020B0604020202020204" pitchFamily="34" charset="0"/>
              </a:rPr>
              <a:t>notamment traquer le regroupement familial et les personnes admises à titre provisoire (art. 197c)</a:t>
            </a:r>
            <a:endParaRPr lang="en-US" sz="2200" dirty="0">
              <a:latin typeface="Arial" panose="020B0604020202020204" pitchFamily="34" charset="0"/>
              <a:cs typeface="Arial" panose="020B0604020202020204" pitchFamily="34" charset="0"/>
            </a:endParaRPr>
          </a:p>
        </p:txBody>
      </p:sp>
      <p:pic>
        <p:nvPicPr>
          <p:cNvPr id="3" name="Image 2">
            <a:extLst>
              <a:ext uri="{FF2B5EF4-FFF2-40B4-BE49-F238E27FC236}">
                <a16:creationId xmlns:a16="http://schemas.microsoft.com/office/drawing/2014/main" id="{CF562C42-CB09-0BC2-415C-323451DC4DB5}"/>
              </a:ext>
            </a:extLst>
          </p:cNvPr>
          <p:cNvPicPr>
            <a:picLocks noChangeAspect="1"/>
          </p:cNvPicPr>
          <p:nvPr/>
        </p:nvPicPr>
        <p:blipFill>
          <a:blip r:embed="rId2"/>
          <a:stretch>
            <a:fillRect/>
          </a:stretch>
        </p:blipFill>
        <p:spPr>
          <a:xfrm>
            <a:off x="9566092" y="236449"/>
            <a:ext cx="2423978" cy="1489481"/>
          </a:xfrm>
          <a:prstGeom prst="rect">
            <a:avLst/>
          </a:prstGeom>
        </p:spPr>
      </p:pic>
    </p:spTree>
    <p:extLst>
      <p:ext uri="{BB962C8B-B14F-4D97-AF65-F5344CB8AC3E}">
        <p14:creationId xmlns:p14="http://schemas.microsoft.com/office/powerpoint/2010/main" val="4236167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458257-AC57-21A1-2549-8D91E8ADB51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DB956DE-48F8-D10D-8256-441997B07263}"/>
              </a:ext>
            </a:extLst>
          </p:cNvPr>
          <p:cNvSpPr>
            <a:spLocks noGrp="1"/>
          </p:cNvSpPr>
          <p:nvPr>
            <p:ph type="title"/>
          </p:nvPr>
        </p:nvSpPr>
        <p:spPr>
          <a:xfrm>
            <a:off x="838200" y="365125"/>
            <a:ext cx="8685810" cy="953721"/>
          </a:xfrm>
        </p:spPr>
        <p:txBody>
          <a:bodyPr vert="horz" lIns="91440" tIns="45720" rIns="91440" bIns="45720" rtlCol="0" anchor="ctr">
            <a:normAutofit fontScale="90000"/>
          </a:bodyPr>
          <a:lstStyle/>
          <a:p>
            <a:pPr>
              <a:tabLst>
                <a:tab pos="5924550" algn="l"/>
              </a:tabLst>
            </a:pPr>
            <a:br>
              <a:rPr lang="fr-CH" sz="4000" dirty="0"/>
            </a:br>
            <a:r>
              <a:rPr lang="fr-CH" sz="4900" dirty="0"/>
              <a:t>3. Les arguments principaux</a:t>
            </a:r>
            <a:br>
              <a:rPr lang="fr-CH" sz="2800" dirty="0"/>
            </a:br>
            <a:endParaRPr lang="fr-CH" sz="2800" dirty="0"/>
          </a:p>
        </p:txBody>
      </p:sp>
      <p:graphicFrame>
        <p:nvGraphicFramePr>
          <p:cNvPr id="6" name="ZoneTexte 3">
            <a:extLst>
              <a:ext uri="{FF2B5EF4-FFF2-40B4-BE49-F238E27FC236}">
                <a16:creationId xmlns:a16="http://schemas.microsoft.com/office/drawing/2014/main" id="{DBEE22CF-AC2A-8E07-1F9A-341808BF6C4F}"/>
              </a:ext>
            </a:extLst>
          </p:cNvPr>
          <p:cNvGraphicFramePr/>
          <p:nvPr>
            <p:extLst>
              <p:ext uri="{D42A27DB-BD31-4B8C-83A1-F6EECF244321}">
                <p14:modId xmlns:p14="http://schemas.microsoft.com/office/powerpoint/2010/main" val="3168713841"/>
              </p:ext>
            </p:extLst>
          </p:nvPr>
        </p:nvGraphicFramePr>
        <p:xfrm>
          <a:off x="316194" y="1717964"/>
          <a:ext cx="10951436" cy="34636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 2">
            <a:extLst>
              <a:ext uri="{FF2B5EF4-FFF2-40B4-BE49-F238E27FC236}">
                <a16:creationId xmlns:a16="http://schemas.microsoft.com/office/drawing/2014/main" id="{2A74AAA9-18BB-9230-D3BF-2D334FD25804}"/>
              </a:ext>
            </a:extLst>
          </p:cNvPr>
          <p:cNvPicPr>
            <a:picLocks noChangeAspect="1"/>
          </p:cNvPicPr>
          <p:nvPr/>
        </p:nvPicPr>
        <p:blipFill>
          <a:blip r:embed="rId7"/>
          <a:stretch>
            <a:fillRect/>
          </a:stretch>
        </p:blipFill>
        <p:spPr>
          <a:xfrm>
            <a:off x="9566092" y="236449"/>
            <a:ext cx="2423978" cy="1603781"/>
          </a:xfrm>
          <a:prstGeom prst="rect">
            <a:avLst/>
          </a:prstGeom>
        </p:spPr>
      </p:pic>
    </p:spTree>
    <p:extLst>
      <p:ext uri="{BB962C8B-B14F-4D97-AF65-F5344CB8AC3E}">
        <p14:creationId xmlns:p14="http://schemas.microsoft.com/office/powerpoint/2010/main" val="2683868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244A49-B8FF-6F90-979F-C68ED5723239}"/>
              </a:ext>
            </a:extLst>
          </p:cNvPr>
          <p:cNvSpPr>
            <a:spLocks noGrp="1"/>
          </p:cNvSpPr>
          <p:nvPr>
            <p:ph type="title"/>
          </p:nvPr>
        </p:nvSpPr>
        <p:spPr>
          <a:xfrm>
            <a:off x="247828" y="361136"/>
            <a:ext cx="9857573" cy="1325563"/>
          </a:xfrm>
        </p:spPr>
        <p:txBody>
          <a:bodyPr>
            <a:noAutofit/>
          </a:bodyPr>
          <a:lstStyle/>
          <a:p>
            <a:br>
              <a:rPr lang="fr-FR" sz="2500" dirty="0"/>
            </a:br>
            <a:br>
              <a:rPr lang="fr-FR" sz="2500" dirty="0"/>
            </a:br>
            <a:br>
              <a:rPr lang="fr-FR" sz="2500" dirty="0"/>
            </a:br>
            <a:r>
              <a:rPr lang="fr-FR" dirty="0"/>
              <a:t>3.1 Une initiative xénophobe </a:t>
            </a:r>
            <a:br>
              <a:rPr lang="fr-FR" dirty="0"/>
            </a:br>
            <a:r>
              <a:rPr lang="fr-FR" dirty="0"/>
              <a:t>et contraire aux droits humains</a:t>
            </a:r>
            <a:br>
              <a:rPr lang="fr-FR" sz="2500" dirty="0"/>
            </a:br>
            <a:br>
              <a:rPr lang="de-DE" sz="2500" dirty="0"/>
            </a:br>
            <a:br>
              <a:rPr lang="fr-FR" sz="2500" dirty="0"/>
            </a:br>
            <a:endParaRPr lang="fr-CH" sz="2500" dirty="0"/>
          </a:p>
        </p:txBody>
      </p:sp>
      <p:sp>
        <p:nvSpPr>
          <p:cNvPr id="4" name="ZoneTexte 3">
            <a:extLst>
              <a:ext uri="{FF2B5EF4-FFF2-40B4-BE49-F238E27FC236}">
                <a16:creationId xmlns:a16="http://schemas.microsoft.com/office/drawing/2014/main" id="{E3E73802-2A98-443E-F09B-AC5D4D101758}"/>
              </a:ext>
            </a:extLst>
          </p:cNvPr>
          <p:cNvSpPr txBox="1"/>
          <p:nvPr/>
        </p:nvSpPr>
        <p:spPr>
          <a:xfrm>
            <a:off x="727300" y="1805757"/>
            <a:ext cx="10737399" cy="3570208"/>
          </a:xfrm>
          <a:prstGeom prst="rect">
            <a:avLst/>
          </a:prstGeom>
          <a:noFill/>
        </p:spPr>
        <p:txBody>
          <a:bodyPr wrap="square" lIns="91440" tIns="45720" rIns="91440" bIns="45720" anchor="t">
            <a:spAutoFit/>
          </a:bodyPr>
          <a:lstStyle/>
          <a:p>
            <a:pPr marL="457200" indent="-457200">
              <a:buFont typeface="Symbol" panose="05050102010706020507" pitchFamily="18" charset="2"/>
              <a:buChar char=""/>
            </a:pPr>
            <a:r>
              <a:rPr lang="fr-FR" sz="2400" dirty="0">
                <a:latin typeface="Arial" panose="020B0604020202020204" pitchFamily="34" charset="0"/>
                <a:cs typeface="Arial" panose="020B0604020202020204" pitchFamily="34" charset="0"/>
              </a:rPr>
              <a:t>Elle cible les personnes étrangères, en particulier issues de l’asile et admises à </a:t>
            </a:r>
            <a:r>
              <a:rPr lang="fr-FR" sz="2400" b="1" dirty="0">
                <a:latin typeface="Arial" panose="020B0604020202020204" pitchFamily="34" charset="0"/>
                <a:cs typeface="Arial" panose="020B0604020202020204" pitchFamily="34" charset="0"/>
              </a:rPr>
              <a:t>titre provisoire</a:t>
            </a:r>
          </a:p>
          <a:p>
            <a:pPr marL="457200" indent="-457200">
              <a:buFont typeface="Symbol" panose="05050102010706020507" pitchFamily="18" charset="2"/>
              <a:buChar char=""/>
            </a:pPr>
            <a:endParaRPr lang="fr-FR" sz="1200" b="1" dirty="0">
              <a:latin typeface="Arial" panose="020B0604020202020204" pitchFamily="34" charset="0"/>
              <a:cs typeface="Arial" panose="020B0604020202020204" pitchFamily="34" charset="0"/>
            </a:endParaRPr>
          </a:p>
          <a:p>
            <a:pPr marL="457200" indent="-457200">
              <a:buFont typeface="Symbol" panose="05050102010706020507" pitchFamily="18" charset="2"/>
              <a:buChar char=""/>
            </a:pPr>
            <a:r>
              <a:rPr lang="fr-FR" sz="2400" dirty="0">
                <a:latin typeface="Arial" panose="020B0604020202020204" pitchFamily="34" charset="0"/>
                <a:cs typeface="Arial" panose="020B0604020202020204" pitchFamily="34" charset="0"/>
              </a:rPr>
              <a:t>Elle attaque le </a:t>
            </a:r>
            <a:r>
              <a:rPr lang="fr-FR" sz="2400" b="1" dirty="0">
                <a:latin typeface="Arial" panose="020B0604020202020204" pitchFamily="34" charset="0"/>
                <a:cs typeface="Arial" panose="020B0604020202020204" pitchFamily="34" charset="0"/>
              </a:rPr>
              <a:t>regroupement familial </a:t>
            </a:r>
          </a:p>
          <a:p>
            <a:pPr marL="457200" indent="-457200">
              <a:buFont typeface="Symbol" panose="05050102010706020507" pitchFamily="18" charset="2"/>
              <a:buChar char=""/>
            </a:pPr>
            <a:endParaRPr lang="fr-FR" sz="1200" b="1" dirty="0">
              <a:latin typeface="Arial" panose="020B0604020202020204" pitchFamily="34" charset="0"/>
              <a:cs typeface="Arial" panose="020B0604020202020204" pitchFamily="34" charset="0"/>
            </a:endParaRPr>
          </a:p>
          <a:p>
            <a:pPr marL="457200" indent="-457200">
              <a:buFont typeface="Symbol" panose="05050102010706020507" pitchFamily="18" charset="2"/>
              <a:buChar char=""/>
            </a:pPr>
            <a:r>
              <a:rPr lang="fr-FR" sz="2400" dirty="0">
                <a:latin typeface="Arial" panose="020B0604020202020204" pitchFamily="34" charset="0"/>
                <a:cs typeface="Arial" panose="020B0604020202020204" pitchFamily="34" charset="0"/>
              </a:rPr>
              <a:t>Elle veut le retour du</a:t>
            </a:r>
            <a:r>
              <a:rPr lang="fr-FR" sz="2400" b="1" dirty="0">
                <a:latin typeface="Arial" panose="020B0604020202020204" pitchFamily="34" charset="0"/>
                <a:cs typeface="Arial" panose="020B0604020202020204" pitchFamily="34" charset="0"/>
              </a:rPr>
              <a:t> statut de saisonnier</a:t>
            </a:r>
          </a:p>
          <a:p>
            <a:pPr marL="457200" indent="-457200">
              <a:buFont typeface="Symbol" panose="05050102010706020507" pitchFamily="18" charset="2"/>
              <a:buChar char=""/>
            </a:pPr>
            <a:endParaRPr lang="fr-FR" sz="1200" b="1" dirty="0">
              <a:latin typeface="Arial" panose="020B0604020202020204" pitchFamily="34" charset="0"/>
              <a:cs typeface="Arial" panose="020B0604020202020204" pitchFamily="34" charset="0"/>
            </a:endParaRPr>
          </a:p>
          <a:p>
            <a:pPr marL="457200" indent="-457200">
              <a:buFont typeface="Symbol" panose="05050102010706020507" pitchFamily="18" charset="2"/>
              <a:buChar char=""/>
            </a:pPr>
            <a:r>
              <a:rPr lang="fr-FR" sz="2400" dirty="0">
                <a:latin typeface="Arial" panose="020B0604020202020204" pitchFamily="34" charset="0"/>
                <a:cs typeface="Arial" panose="020B0604020202020204" pitchFamily="34" charset="0"/>
              </a:rPr>
              <a:t>Elle met en cause des </a:t>
            </a:r>
            <a:r>
              <a:rPr lang="fr-FR" sz="2400" b="1" dirty="0">
                <a:latin typeface="Arial" panose="020B0604020202020204" pitchFamily="34" charset="0"/>
                <a:cs typeface="Arial" panose="020B0604020202020204" pitchFamily="34" charset="0"/>
              </a:rPr>
              <a:t>conventions internationales </a:t>
            </a:r>
            <a:r>
              <a:rPr lang="fr-FR" sz="2400" dirty="0">
                <a:latin typeface="Arial" panose="020B0604020202020204" pitchFamily="34" charset="0"/>
                <a:cs typeface="Arial" panose="020B0604020202020204" pitchFamily="34" charset="0"/>
              </a:rPr>
              <a:t>de droits humains: Pacte des Nations unies sur les migrations,  Convention relative au statut des réfugiés, Convention relative aux droits de l’enfant, Convention européenne des droits de l’homme.</a:t>
            </a:r>
          </a:p>
        </p:txBody>
      </p:sp>
      <p:pic>
        <p:nvPicPr>
          <p:cNvPr id="3" name="Image 2">
            <a:extLst>
              <a:ext uri="{FF2B5EF4-FFF2-40B4-BE49-F238E27FC236}">
                <a16:creationId xmlns:a16="http://schemas.microsoft.com/office/drawing/2014/main" id="{5345F0D8-6F58-BDCC-4F21-5B40CB75B52D}"/>
              </a:ext>
            </a:extLst>
          </p:cNvPr>
          <p:cNvPicPr>
            <a:picLocks noChangeAspect="1"/>
          </p:cNvPicPr>
          <p:nvPr/>
        </p:nvPicPr>
        <p:blipFill>
          <a:blip r:embed="rId2"/>
          <a:stretch>
            <a:fillRect/>
          </a:stretch>
        </p:blipFill>
        <p:spPr>
          <a:xfrm>
            <a:off x="9429750" y="236449"/>
            <a:ext cx="2560320" cy="1569308"/>
          </a:xfrm>
          <a:prstGeom prst="rect">
            <a:avLst/>
          </a:prstGeom>
        </p:spPr>
      </p:pic>
    </p:spTree>
    <p:extLst>
      <p:ext uri="{BB962C8B-B14F-4D97-AF65-F5344CB8AC3E}">
        <p14:creationId xmlns:p14="http://schemas.microsoft.com/office/powerpoint/2010/main" val="2309146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B81230-71A0-FD7E-BC86-06861435FE2A}"/>
              </a:ext>
            </a:extLst>
          </p:cNvPr>
          <p:cNvSpPr>
            <a:spLocks noGrp="1"/>
          </p:cNvSpPr>
          <p:nvPr>
            <p:ph type="title"/>
          </p:nvPr>
        </p:nvSpPr>
        <p:spPr>
          <a:xfrm>
            <a:off x="637309" y="407171"/>
            <a:ext cx="9109170" cy="1138238"/>
          </a:xfrm>
        </p:spPr>
        <p:txBody>
          <a:bodyPr>
            <a:noAutofit/>
          </a:bodyPr>
          <a:lstStyle/>
          <a:p>
            <a:r>
              <a:rPr lang="fr-FR" sz="3800" dirty="0"/>
              <a:t>3.2 Contre l’Europe et </a:t>
            </a:r>
            <a:br>
              <a:rPr lang="fr-FR" sz="3800" dirty="0"/>
            </a:br>
            <a:r>
              <a:rPr lang="fr-FR" sz="3800" dirty="0"/>
              <a:t>la libre circulation</a:t>
            </a:r>
            <a:endParaRPr lang="fr-CH" sz="3800" i="1" dirty="0"/>
          </a:p>
        </p:txBody>
      </p:sp>
      <p:sp>
        <p:nvSpPr>
          <p:cNvPr id="4" name="ZoneTexte 3">
            <a:extLst>
              <a:ext uri="{FF2B5EF4-FFF2-40B4-BE49-F238E27FC236}">
                <a16:creationId xmlns:a16="http://schemas.microsoft.com/office/drawing/2014/main" id="{D9BE4E34-BA8E-84F7-B583-C57A77B63511}"/>
              </a:ext>
            </a:extLst>
          </p:cNvPr>
          <p:cNvSpPr txBox="1"/>
          <p:nvPr/>
        </p:nvSpPr>
        <p:spPr>
          <a:xfrm>
            <a:off x="789709" y="2090172"/>
            <a:ext cx="10404764" cy="2677656"/>
          </a:xfrm>
          <a:prstGeom prst="rect">
            <a:avLst/>
          </a:prstGeom>
          <a:noFill/>
        </p:spPr>
        <p:txBody>
          <a:bodyPr wrap="square">
            <a:spAutoFit/>
          </a:bodyPr>
          <a:lstStyle/>
          <a:p>
            <a:r>
              <a:rPr lang="fr-FR" sz="2400" b="1" dirty="0">
                <a:latin typeface="Arial" panose="020B0604020202020204" pitchFamily="34" charset="0"/>
                <a:cs typeface="Arial" panose="020B0604020202020204" pitchFamily="34" charset="0"/>
              </a:rPr>
              <a:t>Remise en cause de la libre circulation des personnes avec l’UE</a:t>
            </a:r>
          </a:p>
          <a:p>
            <a:endParaRPr lang="fr-FR" sz="2400" dirty="0">
              <a:latin typeface="Arial" panose="020B0604020202020204" pitchFamily="34" charset="0"/>
              <a:cs typeface="Arial" panose="020B0604020202020204" pitchFamily="34" charset="0"/>
            </a:endParaRPr>
          </a:p>
          <a:p>
            <a:pPr marL="457200" indent="-457200">
              <a:buFont typeface="Symbol" panose="05050102010706020507" pitchFamily="18" charset="2"/>
              <a:buChar char="®"/>
            </a:pPr>
            <a:r>
              <a:rPr lang="fr-FR" sz="2400" dirty="0">
                <a:latin typeface="Arial" panose="020B0604020202020204" pitchFamily="34" charset="0"/>
                <a:cs typeface="Arial" panose="020B0604020202020204" pitchFamily="34" charset="0"/>
              </a:rPr>
              <a:t>Risque de fin des accords bilatéraux</a:t>
            </a:r>
          </a:p>
          <a:p>
            <a:pPr marL="457200" indent="-457200">
              <a:buFont typeface="Symbol" panose="05050102010706020507" pitchFamily="18" charset="2"/>
              <a:buChar char="®"/>
            </a:pPr>
            <a:endParaRPr lang="fr-FR" sz="2400" dirty="0">
              <a:latin typeface="Arial" panose="020B0604020202020204" pitchFamily="34" charset="0"/>
              <a:cs typeface="Arial" panose="020B0604020202020204" pitchFamily="34" charset="0"/>
            </a:endParaRPr>
          </a:p>
          <a:p>
            <a:pPr marL="457200" indent="-457200">
              <a:buFont typeface="Symbol" panose="05050102010706020507" pitchFamily="18" charset="2"/>
              <a:buChar char="®"/>
            </a:pPr>
            <a:r>
              <a:rPr lang="fr-FR" sz="2400" dirty="0">
                <a:latin typeface="Arial" panose="020B0604020202020204" pitchFamily="34" charset="0"/>
                <a:cs typeface="Arial" panose="020B0604020202020204" pitchFamily="34" charset="0"/>
              </a:rPr>
              <a:t>Isolement de la Suisse en Europe</a:t>
            </a:r>
          </a:p>
          <a:p>
            <a:pPr marL="457200" indent="-457200">
              <a:buFont typeface="Symbol" panose="05050102010706020507" pitchFamily="18" charset="2"/>
              <a:buChar char="®"/>
            </a:pPr>
            <a:endParaRPr lang="fr-FR" sz="2400" dirty="0">
              <a:latin typeface="Arial" panose="020B0604020202020204" pitchFamily="34" charset="0"/>
              <a:cs typeface="Arial" panose="020B0604020202020204" pitchFamily="34" charset="0"/>
            </a:endParaRPr>
          </a:p>
          <a:p>
            <a:pPr marL="457200" indent="-457200">
              <a:buFont typeface="Symbol" panose="05050102010706020507" pitchFamily="18" charset="2"/>
              <a:buChar char="®"/>
            </a:pPr>
            <a:r>
              <a:rPr lang="fr-FR" sz="2400" dirty="0">
                <a:latin typeface="Arial" panose="020B0604020202020204" pitchFamily="34" charset="0"/>
                <a:cs typeface="Arial" panose="020B0604020202020204" pitchFamily="34" charset="0"/>
              </a:rPr>
              <a:t>Restriction de la liberté de vivre, travailler et étudier à l’étranger</a:t>
            </a:r>
          </a:p>
        </p:txBody>
      </p:sp>
      <p:pic>
        <p:nvPicPr>
          <p:cNvPr id="3" name="Image 2">
            <a:extLst>
              <a:ext uri="{FF2B5EF4-FFF2-40B4-BE49-F238E27FC236}">
                <a16:creationId xmlns:a16="http://schemas.microsoft.com/office/drawing/2014/main" id="{657525E3-E31E-CE81-A2E4-88205CCFB749}"/>
              </a:ext>
            </a:extLst>
          </p:cNvPr>
          <p:cNvPicPr>
            <a:picLocks noChangeAspect="1"/>
          </p:cNvPicPr>
          <p:nvPr/>
        </p:nvPicPr>
        <p:blipFill>
          <a:blip r:embed="rId2"/>
          <a:stretch>
            <a:fillRect/>
          </a:stretch>
        </p:blipFill>
        <p:spPr>
          <a:xfrm>
            <a:off x="9566092" y="236449"/>
            <a:ext cx="2423978" cy="1900962"/>
          </a:xfrm>
          <a:prstGeom prst="rect">
            <a:avLst/>
          </a:prstGeom>
        </p:spPr>
      </p:pic>
    </p:spTree>
    <p:extLst>
      <p:ext uri="{BB962C8B-B14F-4D97-AF65-F5344CB8AC3E}">
        <p14:creationId xmlns:p14="http://schemas.microsoft.com/office/powerpoint/2010/main" val="3371611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1DD1CA-4691-3140-6D4E-7C1214B8F41A}"/>
              </a:ext>
            </a:extLst>
          </p:cNvPr>
          <p:cNvSpPr>
            <a:spLocks noGrp="1"/>
          </p:cNvSpPr>
          <p:nvPr>
            <p:ph type="title"/>
          </p:nvPr>
        </p:nvSpPr>
        <p:spPr>
          <a:xfrm>
            <a:off x="450273" y="365125"/>
            <a:ext cx="8685810" cy="1325563"/>
          </a:xfrm>
        </p:spPr>
        <p:txBody>
          <a:bodyPr/>
          <a:lstStyle/>
          <a:p>
            <a:r>
              <a:rPr lang="fr-FR" dirty="0"/>
              <a:t>3.3 Un chaos pour l’économie</a:t>
            </a:r>
            <a:endParaRPr lang="fr-CH" dirty="0"/>
          </a:p>
        </p:txBody>
      </p:sp>
      <p:sp>
        <p:nvSpPr>
          <p:cNvPr id="4" name="ZoneTexte 3">
            <a:extLst>
              <a:ext uri="{FF2B5EF4-FFF2-40B4-BE49-F238E27FC236}">
                <a16:creationId xmlns:a16="http://schemas.microsoft.com/office/drawing/2014/main" id="{6D0485D8-B00A-1ADE-DB6D-901022466103}"/>
              </a:ext>
            </a:extLst>
          </p:cNvPr>
          <p:cNvSpPr txBox="1"/>
          <p:nvPr/>
        </p:nvSpPr>
        <p:spPr>
          <a:xfrm>
            <a:off x="838200" y="1818696"/>
            <a:ext cx="10619509" cy="3070841"/>
          </a:xfrm>
          <a:prstGeom prst="rect">
            <a:avLst/>
          </a:prstGeom>
          <a:noFill/>
        </p:spPr>
        <p:txBody>
          <a:bodyPr wrap="square">
            <a:spAutoFit/>
          </a:bodyPr>
          <a:lstStyle/>
          <a:p>
            <a:pPr marL="457200" indent="-457200">
              <a:lnSpc>
                <a:spcPct val="150000"/>
              </a:lnSpc>
              <a:buFont typeface="Symbol" panose="05050102010706020507" pitchFamily="18" charset="2"/>
              <a:buChar char="®"/>
            </a:pPr>
            <a:r>
              <a:rPr lang="fr-FR" sz="2400" dirty="0">
                <a:latin typeface="Arial" panose="020B0604020202020204" pitchFamily="34" charset="0"/>
                <a:cs typeface="Arial" panose="020B0604020202020204" pitchFamily="34" charset="0"/>
              </a:rPr>
              <a:t>Forte dépendance à la main‑d’œuvre étrangère</a:t>
            </a:r>
          </a:p>
          <a:p>
            <a:pPr marL="457200" indent="-457200">
              <a:lnSpc>
                <a:spcPct val="150000"/>
              </a:lnSpc>
              <a:buFont typeface="Symbol" panose="05050102010706020507" pitchFamily="18" charset="2"/>
              <a:buChar char="®"/>
            </a:pPr>
            <a:endParaRPr lang="fr-FR" sz="1200" dirty="0">
              <a:latin typeface="Arial" panose="020B0604020202020204" pitchFamily="34" charset="0"/>
              <a:cs typeface="Arial" panose="020B0604020202020204" pitchFamily="34" charset="0"/>
            </a:endParaRPr>
          </a:p>
          <a:p>
            <a:pPr marL="457200" indent="-457200">
              <a:lnSpc>
                <a:spcPct val="150000"/>
              </a:lnSpc>
              <a:buFont typeface="Symbol" panose="05050102010706020507" pitchFamily="18" charset="2"/>
              <a:buChar char="®"/>
            </a:pPr>
            <a:r>
              <a:rPr lang="fr-FR" sz="2400" dirty="0">
                <a:latin typeface="Arial" panose="020B0604020202020204" pitchFamily="34" charset="0"/>
                <a:cs typeface="Arial" panose="020B0604020202020204" pitchFamily="34" charset="0"/>
              </a:rPr>
              <a:t>Risques majeurs dans le secteur de la santé</a:t>
            </a:r>
          </a:p>
          <a:p>
            <a:pPr marL="457200" indent="-457200">
              <a:lnSpc>
                <a:spcPct val="150000"/>
              </a:lnSpc>
              <a:buFont typeface="Symbol" panose="05050102010706020507" pitchFamily="18" charset="2"/>
              <a:buChar char="®"/>
            </a:pPr>
            <a:endParaRPr lang="fr-FR" sz="1200" dirty="0">
              <a:latin typeface="Arial" panose="020B0604020202020204" pitchFamily="34" charset="0"/>
              <a:cs typeface="Arial" panose="020B0604020202020204" pitchFamily="34" charset="0"/>
            </a:endParaRPr>
          </a:p>
          <a:p>
            <a:pPr marL="457200" indent="-457200">
              <a:lnSpc>
                <a:spcPct val="150000"/>
              </a:lnSpc>
              <a:buFont typeface="Symbol" panose="05050102010706020507" pitchFamily="18" charset="2"/>
              <a:buChar char="®"/>
            </a:pPr>
            <a:r>
              <a:rPr lang="fr-FR" sz="2400" dirty="0">
                <a:latin typeface="Arial" panose="020B0604020202020204" pitchFamily="34" charset="0"/>
                <a:cs typeface="Arial" panose="020B0604020202020204" pitchFamily="34" charset="0"/>
              </a:rPr>
              <a:t>Impact sur la construction, la restauration et l’agriculture</a:t>
            </a:r>
          </a:p>
          <a:p>
            <a:pPr marL="2286000" lvl="4" indent="-457200">
              <a:lnSpc>
                <a:spcPct val="150000"/>
              </a:lnSpc>
              <a:buFont typeface="Symbol" panose="05050102010706020507" pitchFamily="18" charset="2"/>
              <a:buChar char="®"/>
            </a:pPr>
            <a:endParaRPr lang="fr-FR" sz="1200" dirty="0">
              <a:latin typeface="Arial" panose="020B0604020202020204" pitchFamily="34" charset="0"/>
              <a:cs typeface="Arial" panose="020B0604020202020204" pitchFamily="34" charset="0"/>
            </a:endParaRPr>
          </a:p>
          <a:p>
            <a:pPr marL="457200" indent="-457200">
              <a:lnSpc>
                <a:spcPct val="150000"/>
              </a:lnSpc>
              <a:buFont typeface="Symbol" panose="05050102010706020507" pitchFamily="18" charset="2"/>
              <a:buChar char="®"/>
            </a:pPr>
            <a:r>
              <a:rPr lang="fr-FR" sz="2400" dirty="0">
                <a:latin typeface="Arial" panose="020B0604020202020204" pitchFamily="34" charset="0"/>
                <a:cs typeface="Arial" panose="020B0604020202020204" pitchFamily="34" charset="0"/>
              </a:rPr>
              <a:t>Menace pour des milliers d’emplois et pour les régions frontalières</a:t>
            </a:r>
          </a:p>
        </p:txBody>
      </p:sp>
      <p:pic>
        <p:nvPicPr>
          <p:cNvPr id="3" name="Image 2">
            <a:extLst>
              <a:ext uri="{FF2B5EF4-FFF2-40B4-BE49-F238E27FC236}">
                <a16:creationId xmlns:a16="http://schemas.microsoft.com/office/drawing/2014/main" id="{A138239E-C81D-C0F9-344D-FA5B8439BDE8}"/>
              </a:ext>
            </a:extLst>
          </p:cNvPr>
          <p:cNvPicPr>
            <a:picLocks noChangeAspect="1"/>
          </p:cNvPicPr>
          <p:nvPr/>
        </p:nvPicPr>
        <p:blipFill>
          <a:blip r:embed="rId2"/>
          <a:stretch>
            <a:fillRect/>
          </a:stretch>
        </p:blipFill>
        <p:spPr>
          <a:xfrm>
            <a:off x="9566092" y="236449"/>
            <a:ext cx="2423978" cy="1900962"/>
          </a:xfrm>
          <a:prstGeom prst="rect">
            <a:avLst/>
          </a:prstGeom>
        </p:spPr>
      </p:pic>
    </p:spTree>
    <p:extLst>
      <p:ext uri="{BB962C8B-B14F-4D97-AF65-F5344CB8AC3E}">
        <p14:creationId xmlns:p14="http://schemas.microsoft.com/office/powerpoint/2010/main" val="3055196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92E270-AE60-0150-F0C5-D3B5853B8225}"/>
              </a:ext>
            </a:extLst>
          </p:cNvPr>
          <p:cNvSpPr>
            <a:spLocks noGrp="1"/>
          </p:cNvSpPr>
          <p:nvPr>
            <p:ph type="title"/>
          </p:nvPr>
        </p:nvSpPr>
        <p:spPr>
          <a:xfrm>
            <a:off x="533400" y="383886"/>
            <a:ext cx="8685810" cy="1325563"/>
          </a:xfrm>
        </p:spPr>
        <p:txBody>
          <a:bodyPr/>
          <a:lstStyle/>
          <a:p>
            <a:r>
              <a:rPr lang="fr-CH" dirty="0">
                <a:latin typeface="Arial"/>
                <a:cs typeface="Arial"/>
              </a:rPr>
              <a:t>4. Les pièges à éviter</a:t>
            </a:r>
            <a:br>
              <a:rPr lang="fr-CH" dirty="0"/>
            </a:br>
            <a:r>
              <a:rPr lang="fr-CH" dirty="0">
                <a:latin typeface="Arial"/>
                <a:cs typeface="Arial"/>
              </a:rPr>
              <a:t>    </a:t>
            </a:r>
            <a:endParaRPr lang="fr-CH" i="1" dirty="0"/>
          </a:p>
        </p:txBody>
      </p:sp>
      <p:sp>
        <p:nvSpPr>
          <p:cNvPr id="4" name="ZoneTexte 3">
            <a:extLst>
              <a:ext uri="{FF2B5EF4-FFF2-40B4-BE49-F238E27FC236}">
                <a16:creationId xmlns:a16="http://schemas.microsoft.com/office/drawing/2014/main" id="{2FAB4FCB-6F1B-67C5-CACA-02825A1AF772}"/>
              </a:ext>
            </a:extLst>
          </p:cNvPr>
          <p:cNvSpPr txBox="1"/>
          <p:nvPr/>
        </p:nvSpPr>
        <p:spPr>
          <a:xfrm>
            <a:off x="880282" y="1351508"/>
            <a:ext cx="10431436" cy="4154984"/>
          </a:xfrm>
          <a:prstGeom prst="rect">
            <a:avLst/>
          </a:prstGeom>
          <a:noFill/>
        </p:spPr>
        <p:txBody>
          <a:bodyPr wrap="square" lIns="91440" tIns="45720" rIns="91440" bIns="45720" anchor="t">
            <a:spAutoFit/>
          </a:bodyPr>
          <a:lstStyle/>
          <a:p>
            <a:r>
              <a:rPr lang="fr-FR" sz="2400" b="1" dirty="0">
                <a:latin typeface="Arial" panose="020B0604020202020204" pitchFamily="34" charset="0"/>
                <a:cs typeface="Arial" panose="020B0604020202020204" pitchFamily="34" charset="0"/>
              </a:rPr>
              <a:t>Ne pas tomber dans le débat croissance VS environnement.</a:t>
            </a:r>
          </a:p>
          <a:p>
            <a:endParaRPr lang="fr-FR" sz="2400" b="1" dirty="0">
              <a:latin typeface="Arial" panose="020B0604020202020204" pitchFamily="34" charset="0"/>
              <a:cs typeface="Arial" panose="020B0604020202020204" pitchFamily="34" charset="0"/>
            </a:endParaRPr>
          </a:p>
          <a:p>
            <a:r>
              <a:rPr lang="fr-FR" sz="2400" b="1" dirty="0">
                <a:latin typeface="Arial" panose="020B0604020202020204" pitchFamily="34" charset="0"/>
                <a:cs typeface="Arial" panose="020B0604020202020204" pitchFamily="34" charset="0"/>
              </a:rPr>
              <a:t>CE N’EST PAS LE DEBAT DE CETTE INITIATIVE</a:t>
            </a:r>
          </a:p>
          <a:p>
            <a:endParaRPr lang="fr-FR" sz="2400" b="1" dirty="0">
              <a:latin typeface="Arial" panose="020B0604020202020204" pitchFamily="34" charset="0"/>
              <a:cs typeface="Arial" panose="020B0604020202020204" pitchFamily="34" charset="0"/>
            </a:endParaRPr>
          </a:p>
          <a:p>
            <a:pPr marL="457200" indent="-457200">
              <a:buFont typeface="Calibri" panose="020F0502020204030204" pitchFamily="34" charset="0"/>
              <a:buChar char="→"/>
            </a:pPr>
            <a:r>
              <a:rPr lang="fr-FR" sz="2400" dirty="0">
                <a:latin typeface="Arial" panose="020B0604020202020204" pitchFamily="34" charset="0"/>
                <a:cs typeface="Arial" panose="020B0604020202020204" pitchFamily="34" charset="0"/>
              </a:rPr>
              <a:t>L’initiative veut exclure les personnes étrangères</a:t>
            </a:r>
          </a:p>
          <a:p>
            <a:pPr marL="457200" indent="-457200">
              <a:buFont typeface="Calibri" panose="020F0502020204030204" pitchFamily="34" charset="0"/>
              <a:buChar char="→"/>
            </a:pPr>
            <a:endParaRPr lang="fr-FR" sz="2400" dirty="0">
              <a:latin typeface="Arial" panose="020B0604020202020204" pitchFamily="34" charset="0"/>
              <a:cs typeface="Arial" panose="020B0604020202020204" pitchFamily="34" charset="0"/>
            </a:endParaRPr>
          </a:p>
          <a:p>
            <a:pPr marL="457200" indent="-457200">
              <a:buFont typeface="Calibri" panose="020F0502020204030204" pitchFamily="34" charset="0"/>
              <a:buChar char="→"/>
            </a:pPr>
            <a:r>
              <a:rPr lang="fr-FR" sz="2400" dirty="0">
                <a:latin typeface="Arial" panose="020B0604020202020204" pitchFamily="34" charset="0"/>
                <a:cs typeface="Arial" panose="020B0604020202020204" pitchFamily="34" charset="0"/>
              </a:rPr>
              <a:t>L’initiative cherche à isoler la Suisse de l’Europe</a:t>
            </a:r>
          </a:p>
          <a:p>
            <a:pPr marL="457200" indent="-457200">
              <a:buFont typeface="Calibri" panose="020F0502020204030204" pitchFamily="34" charset="0"/>
              <a:buChar char="→"/>
            </a:pPr>
            <a:endParaRPr lang="fr-FR" sz="2400" dirty="0">
              <a:latin typeface="Arial" panose="020B0604020202020204" pitchFamily="34" charset="0"/>
              <a:cs typeface="Arial" panose="020B0604020202020204" pitchFamily="34" charset="0"/>
            </a:endParaRPr>
          </a:p>
          <a:p>
            <a:pPr marL="457200" indent="-457200">
              <a:buFont typeface="Calibri" panose="020F0502020204030204" pitchFamily="34" charset="0"/>
              <a:buChar char="→"/>
            </a:pPr>
            <a:r>
              <a:rPr lang="fr-FR" sz="2400" dirty="0">
                <a:latin typeface="Arial" panose="020B0604020202020204" pitchFamily="34" charset="0"/>
                <a:cs typeface="Arial" panose="020B0604020202020204" pitchFamily="34" charset="0"/>
              </a:rPr>
              <a:t>L’initiative instrumentalise l’argument écologique</a:t>
            </a:r>
          </a:p>
          <a:p>
            <a:pPr marL="457200" indent="-457200">
              <a:buFont typeface="Calibri" panose="020F0502020204030204" pitchFamily="34" charset="0"/>
              <a:buChar char="→"/>
            </a:pPr>
            <a:endParaRPr lang="fr-FR" sz="2400" dirty="0">
              <a:latin typeface="Arial" panose="020B0604020202020204" pitchFamily="34" charset="0"/>
              <a:cs typeface="Arial" panose="020B0604020202020204" pitchFamily="34" charset="0"/>
            </a:endParaRPr>
          </a:p>
          <a:p>
            <a:pPr marL="457200" indent="-457200">
              <a:buFont typeface="Calibri" panose="020F0502020204030204" pitchFamily="34" charset="0"/>
              <a:buChar char="→"/>
            </a:pPr>
            <a:r>
              <a:rPr lang="fr-FR" sz="2400" dirty="0">
                <a:latin typeface="Arial" panose="020B0604020202020204" pitchFamily="34" charset="0"/>
                <a:cs typeface="Arial" panose="020B0604020202020204" pitchFamily="34" charset="0"/>
              </a:rPr>
              <a:t>L’initiative n’a de durable que son titre</a:t>
            </a:r>
          </a:p>
        </p:txBody>
      </p:sp>
      <p:pic>
        <p:nvPicPr>
          <p:cNvPr id="5" name="Image 4">
            <a:extLst>
              <a:ext uri="{FF2B5EF4-FFF2-40B4-BE49-F238E27FC236}">
                <a16:creationId xmlns:a16="http://schemas.microsoft.com/office/drawing/2014/main" id="{DC23885F-2F34-C78E-A894-8BA85BA8D2DF}"/>
              </a:ext>
            </a:extLst>
          </p:cNvPr>
          <p:cNvPicPr>
            <a:picLocks noChangeAspect="1"/>
          </p:cNvPicPr>
          <p:nvPr/>
        </p:nvPicPr>
        <p:blipFill>
          <a:blip r:embed="rId2"/>
          <a:stretch>
            <a:fillRect/>
          </a:stretch>
        </p:blipFill>
        <p:spPr>
          <a:xfrm>
            <a:off x="9566092" y="236449"/>
            <a:ext cx="2423978" cy="1900962"/>
          </a:xfrm>
          <a:prstGeom prst="rect">
            <a:avLst/>
          </a:prstGeom>
        </p:spPr>
      </p:pic>
    </p:spTree>
    <p:extLst>
      <p:ext uri="{BB962C8B-B14F-4D97-AF65-F5344CB8AC3E}">
        <p14:creationId xmlns:p14="http://schemas.microsoft.com/office/powerpoint/2010/main" val="287684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17F5C2-1CCB-8827-F47C-B9B754665EF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A13635D-3CA6-4ABE-DAD2-50855904CD93}"/>
              </a:ext>
            </a:extLst>
          </p:cNvPr>
          <p:cNvSpPr>
            <a:spLocks noGrp="1"/>
          </p:cNvSpPr>
          <p:nvPr>
            <p:ph type="ctrTitle"/>
          </p:nvPr>
        </p:nvSpPr>
        <p:spPr>
          <a:xfrm>
            <a:off x="154536" y="2826472"/>
            <a:ext cx="11882928" cy="2387600"/>
          </a:xfrm>
        </p:spPr>
        <p:txBody>
          <a:bodyPr>
            <a:noAutofit/>
          </a:bodyPr>
          <a:lstStyle/>
          <a:p>
            <a:br>
              <a:rPr lang="fr-CH" sz="8000" dirty="0"/>
            </a:br>
            <a:r>
              <a:rPr lang="fr-CH" sz="8000" dirty="0"/>
              <a:t>Questions ? </a:t>
            </a:r>
            <a:br>
              <a:rPr lang="fr-CH" sz="8000" dirty="0"/>
            </a:br>
            <a:endParaRPr lang="fr-CH" sz="8000" i="1" dirty="0"/>
          </a:p>
        </p:txBody>
      </p:sp>
      <p:pic>
        <p:nvPicPr>
          <p:cNvPr id="6" name="Image 5">
            <a:extLst>
              <a:ext uri="{FF2B5EF4-FFF2-40B4-BE49-F238E27FC236}">
                <a16:creationId xmlns:a16="http://schemas.microsoft.com/office/drawing/2014/main" id="{9680A4EC-25EE-4E8C-ACAF-FB291A432C51}"/>
              </a:ext>
            </a:extLst>
          </p:cNvPr>
          <p:cNvPicPr>
            <a:picLocks noChangeAspect="1"/>
          </p:cNvPicPr>
          <p:nvPr/>
        </p:nvPicPr>
        <p:blipFill>
          <a:blip r:embed="rId2"/>
          <a:stretch>
            <a:fillRect/>
          </a:stretch>
        </p:blipFill>
        <p:spPr>
          <a:xfrm>
            <a:off x="9083615" y="227905"/>
            <a:ext cx="2953849" cy="1565701"/>
          </a:xfrm>
          <a:prstGeom prst="rect">
            <a:avLst/>
          </a:prstGeom>
        </p:spPr>
      </p:pic>
      <p:pic>
        <p:nvPicPr>
          <p:cNvPr id="4" name="Image 3">
            <a:extLst>
              <a:ext uri="{FF2B5EF4-FFF2-40B4-BE49-F238E27FC236}">
                <a16:creationId xmlns:a16="http://schemas.microsoft.com/office/drawing/2014/main" id="{15E61985-B44B-71BF-54F0-53215C25FD72}"/>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8176599" y="122235"/>
            <a:ext cx="4127632" cy="1966822"/>
          </a:xfrm>
          <a:prstGeom prst="rect">
            <a:avLst/>
          </a:prstGeom>
        </p:spPr>
      </p:pic>
    </p:spTree>
    <p:extLst>
      <p:ext uri="{BB962C8B-B14F-4D97-AF65-F5344CB8AC3E}">
        <p14:creationId xmlns:p14="http://schemas.microsoft.com/office/powerpoint/2010/main" val="2341244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C048D-EB33-80EB-D9E2-433899250B8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78FD829-15D2-633E-CB44-057533321D12}"/>
              </a:ext>
            </a:extLst>
          </p:cNvPr>
          <p:cNvSpPr>
            <a:spLocks noGrp="1"/>
          </p:cNvSpPr>
          <p:nvPr>
            <p:ph type="ctrTitle"/>
          </p:nvPr>
        </p:nvSpPr>
        <p:spPr>
          <a:xfrm>
            <a:off x="154536" y="2826472"/>
            <a:ext cx="11882928" cy="2387600"/>
          </a:xfrm>
        </p:spPr>
        <p:txBody>
          <a:bodyPr>
            <a:noAutofit/>
          </a:bodyPr>
          <a:lstStyle/>
          <a:p>
            <a:br>
              <a:rPr lang="fr-CH" sz="8000" dirty="0"/>
            </a:br>
            <a:br>
              <a:rPr lang="fr-CH" sz="8000" dirty="0"/>
            </a:br>
            <a:endParaRPr lang="fr-CH" sz="8000" i="1" dirty="0"/>
          </a:p>
        </p:txBody>
      </p:sp>
      <p:pic>
        <p:nvPicPr>
          <p:cNvPr id="6" name="Image 5">
            <a:extLst>
              <a:ext uri="{FF2B5EF4-FFF2-40B4-BE49-F238E27FC236}">
                <a16:creationId xmlns:a16="http://schemas.microsoft.com/office/drawing/2014/main" id="{D003AC26-04EF-9B18-C80E-13B70AC323DD}"/>
              </a:ext>
            </a:extLst>
          </p:cNvPr>
          <p:cNvPicPr>
            <a:picLocks noChangeAspect="1"/>
          </p:cNvPicPr>
          <p:nvPr/>
        </p:nvPicPr>
        <p:blipFill>
          <a:blip r:embed="rId2"/>
          <a:stretch>
            <a:fillRect/>
          </a:stretch>
        </p:blipFill>
        <p:spPr>
          <a:xfrm>
            <a:off x="9083615" y="227905"/>
            <a:ext cx="2953849" cy="1565701"/>
          </a:xfrm>
          <a:prstGeom prst="rect">
            <a:avLst/>
          </a:prstGeom>
        </p:spPr>
      </p:pic>
      <p:pic>
        <p:nvPicPr>
          <p:cNvPr id="4" name="Image 3">
            <a:extLst>
              <a:ext uri="{FF2B5EF4-FFF2-40B4-BE49-F238E27FC236}">
                <a16:creationId xmlns:a16="http://schemas.microsoft.com/office/drawing/2014/main" id="{B14D8E3C-E044-77C2-F9C4-2E58CE579E9E}"/>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8176599" y="122235"/>
            <a:ext cx="4127632" cy="1966822"/>
          </a:xfrm>
          <a:prstGeom prst="rect">
            <a:avLst/>
          </a:prstGeom>
        </p:spPr>
      </p:pic>
      <p:sp>
        <p:nvSpPr>
          <p:cNvPr id="3" name="TextShape 2">
            <a:extLst>
              <a:ext uri="{FF2B5EF4-FFF2-40B4-BE49-F238E27FC236}">
                <a16:creationId xmlns:a16="http://schemas.microsoft.com/office/drawing/2014/main" id="{AF83C675-0354-386E-6CDD-673A4FF1C0BD}"/>
              </a:ext>
            </a:extLst>
          </p:cNvPr>
          <p:cNvSpPr txBox="1"/>
          <p:nvPr/>
        </p:nvSpPr>
        <p:spPr>
          <a:xfrm rot="21300000">
            <a:off x="35823" y="2608441"/>
            <a:ext cx="10749645" cy="1291391"/>
          </a:xfrm>
          <a:prstGeom prst="rect">
            <a:avLst/>
          </a:prstGeom>
          <a:solidFill>
            <a:srgbClr val="FFFFFF"/>
          </a:solidFill>
          <a:ln>
            <a:noFill/>
          </a:ln>
        </p:spPr>
        <p:txBody>
          <a:bodyPr anchor="ctr"/>
          <a:lstStyle/>
          <a:p>
            <a:pPr eaLnBrk="1" fontAlgn="auto" hangingPunct="1">
              <a:spcBef>
                <a:spcPts val="0"/>
              </a:spcBef>
              <a:spcAft>
                <a:spcPts val="0"/>
              </a:spcAft>
              <a:defRPr/>
            </a:pPr>
            <a:r>
              <a:rPr lang="de-DE" sz="4000" b="1" cap="all" spc="-1" dirty="0">
                <a:solidFill>
                  <a:srgbClr val="84B414"/>
                </a:solidFill>
                <a:uFill>
                  <a:solidFill>
                    <a:srgbClr val="FFFFFF"/>
                  </a:solidFill>
                </a:uFill>
                <a:latin typeface="SanukOT-Fat"/>
                <a:ea typeface="+mn-ea"/>
                <a:cs typeface="+mn-cs"/>
              </a:rPr>
              <a:t> </a:t>
            </a:r>
            <a:r>
              <a:rPr lang="de-DE" sz="4000" b="1" cap="all" spc="-1" dirty="0" err="1">
                <a:solidFill>
                  <a:srgbClr val="84B414"/>
                </a:solidFill>
                <a:uFill>
                  <a:solidFill>
                    <a:srgbClr val="FFFFFF"/>
                  </a:solidFill>
                </a:uFill>
                <a:latin typeface="SanukOT-Fat"/>
                <a:ea typeface="+mn-ea"/>
                <a:cs typeface="+mn-cs"/>
              </a:rPr>
              <a:t>Référendum</a:t>
            </a:r>
            <a:r>
              <a:rPr lang="de-DE" sz="4000" b="1" cap="all" spc="-1" dirty="0">
                <a:solidFill>
                  <a:srgbClr val="84B414"/>
                </a:solidFill>
                <a:uFill>
                  <a:solidFill>
                    <a:srgbClr val="FFFFFF"/>
                  </a:solidFill>
                </a:uFill>
                <a:latin typeface="SanukOT-Fat"/>
                <a:ea typeface="+mn-ea"/>
                <a:cs typeface="+mn-cs"/>
              </a:rPr>
              <a:t> contre le </a:t>
            </a:r>
            <a:r>
              <a:rPr lang="de-DE" sz="4000" b="1" cap="all" spc="-1" dirty="0" err="1">
                <a:solidFill>
                  <a:srgbClr val="84B414"/>
                </a:solidFill>
                <a:uFill>
                  <a:solidFill>
                    <a:srgbClr val="FFFFFF"/>
                  </a:solidFill>
                </a:uFill>
                <a:latin typeface="SanukOT-Fat"/>
                <a:ea typeface="+mn-ea"/>
                <a:cs typeface="+mn-cs"/>
              </a:rPr>
              <a:t>démantèlement</a:t>
            </a:r>
            <a:r>
              <a:rPr lang="de-DE" sz="4000" b="1" cap="all" spc="-1" dirty="0">
                <a:solidFill>
                  <a:srgbClr val="84B414"/>
                </a:solidFill>
                <a:uFill>
                  <a:solidFill>
                    <a:srgbClr val="FFFFFF"/>
                  </a:solidFill>
                </a:uFill>
                <a:latin typeface="SanukOT-Fat"/>
                <a:ea typeface="+mn-ea"/>
                <a:cs typeface="+mn-cs"/>
              </a:rPr>
              <a:t> du </a:t>
            </a:r>
            <a:r>
              <a:rPr lang="de-DE" sz="4000" b="1" cap="all" spc="-1" dirty="0" err="1">
                <a:solidFill>
                  <a:srgbClr val="84B414"/>
                </a:solidFill>
                <a:uFill>
                  <a:solidFill>
                    <a:srgbClr val="FFFFFF"/>
                  </a:solidFill>
                </a:uFill>
                <a:latin typeface="SanukOT-Fat"/>
                <a:ea typeface="+mn-ea"/>
                <a:cs typeface="+mn-cs"/>
              </a:rPr>
              <a:t>service</a:t>
            </a:r>
            <a:r>
              <a:rPr lang="de-DE" sz="4000" b="1" cap="all" spc="-1" dirty="0">
                <a:solidFill>
                  <a:srgbClr val="84B414"/>
                </a:solidFill>
                <a:uFill>
                  <a:solidFill>
                    <a:srgbClr val="FFFFFF"/>
                  </a:solidFill>
                </a:uFill>
                <a:latin typeface="SanukOT-Fat"/>
                <a:ea typeface="+mn-ea"/>
                <a:cs typeface="+mn-cs"/>
              </a:rPr>
              <a:t> </a:t>
            </a:r>
            <a:r>
              <a:rPr lang="de-DE" sz="4000" b="1" cap="all" spc="-1" dirty="0" err="1">
                <a:solidFill>
                  <a:srgbClr val="84B414"/>
                </a:solidFill>
                <a:uFill>
                  <a:solidFill>
                    <a:srgbClr val="FFFFFF"/>
                  </a:solidFill>
                </a:uFill>
                <a:latin typeface="SanukOT-Fat"/>
                <a:ea typeface="+mn-ea"/>
                <a:cs typeface="+mn-cs"/>
              </a:rPr>
              <a:t>civil</a:t>
            </a:r>
            <a:endParaRPr lang="de-DE" sz="4000" b="1" cap="all" spc="-1" dirty="0">
              <a:solidFill>
                <a:srgbClr val="FFFFFF"/>
              </a:solidFill>
              <a:uFill>
                <a:solidFill>
                  <a:srgbClr val="FFFFFF"/>
                </a:solidFill>
              </a:uFill>
              <a:latin typeface="Gotham Narrow Book"/>
              <a:ea typeface="+mn-ea"/>
              <a:cs typeface="+mn-cs"/>
            </a:endParaRPr>
          </a:p>
        </p:txBody>
      </p:sp>
      <p:sp>
        <p:nvSpPr>
          <p:cNvPr id="5" name="TextShape 1">
            <a:extLst>
              <a:ext uri="{FF2B5EF4-FFF2-40B4-BE49-F238E27FC236}">
                <a16:creationId xmlns:a16="http://schemas.microsoft.com/office/drawing/2014/main" id="{7F66A502-27AE-8975-3646-9A0E23A0A3CC}"/>
              </a:ext>
            </a:extLst>
          </p:cNvPr>
          <p:cNvSpPr txBox="1"/>
          <p:nvPr/>
        </p:nvSpPr>
        <p:spPr>
          <a:xfrm rot="21300000">
            <a:off x="182845" y="4123020"/>
            <a:ext cx="10172657" cy="1093787"/>
          </a:xfrm>
          <a:prstGeom prst="rect">
            <a:avLst/>
          </a:prstGeom>
          <a:solidFill>
            <a:srgbClr val="E10078"/>
          </a:solidFill>
          <a:ln>
            <a:noFill/>
          </a:ln>
        </p:spPr>
        <p:txBody>
          <a:bodyPr anchor="ctr"/>
          <a:lstStyle/>
          <a:p>
            <a:pPr eaLnBrk="1" fontAlgn="auto" hangingPunct="1">
              <a:spcBef>
                <a:spcPts val="0"/>
              </a:spcBef>
              <a:spcAft>
                <a:spcPts val="0"/>
              </a:spcAft>
              <a:defRPr/>
            </a:pPr>
            <a:r>
              <a:rPr lang="fr-CH" sz="4800" b="1" cap="all" spc="-1" dirty="0">
                <a:solidFill>
                  <a:srgbClr val="FFFFFF"/>
                </a:solidFill>
                <a:uFill>
                  <a:solidFill>
                    <a:srgbClr val="FFFFFF"/>
                  </a:solidFill>
                </a:uFill>
                <a:latin typeface="SanukOT-Fat"/>
                <a:ea typeface="+mn-ea"/>
                <a:cs typeface="+mn-cs"/>
              </a:rPr>
              <a:t>Nathan </a:t>
            </a:r>
            <a:r>
              <a:rPr lang="fr-CH" sz="4800" b="1" cap="all" spc="-1" dirty="0" err="1">
                <a:solidFill>
                  <a:srgbClr val="FFFFFF"/>
                </a:solidFill>
                <a:uFill>
                  <a:solidFill>
                    <a:srgbClr val="FFFFFF"/>
                  </a:solidFill>
                </a:uFill>
                <a:latin typeface="SanukOT-Fat"/>
                <a:ea typeface="+mn-ea"/>
                <a:cs typeface="+mn-cs"/>
              </a:rPr>
              <a:t>pidoux</a:t>
            </a:r>
            <a:r>
              <a:rPr lang="fr-CH" sz="4800" b="1" cap="all" spc="-1" dirty="0">
                <a:solidFill>
                  <a:srgbClr val="FFFFFF"/>
                </a:solidFill>
                <a:uFill>
                  <a:solidFill>
                    <a:srgbClr val="FFFFFF"/>
                  </a:solidFill>
                </a:uFill>
                <a:latin typeface="SanukOT-Fat"/>
                <a:ea typeface="+mn-ea"/>
                <a:cs typeface="+mn-cs"/>
              </a:rPr>
              <a:t> </a:t>
            </a:r>
            <a:r>
              <a:rPr lang="fr-CH" sz="2800" b="1" cap="all" spc="-1" dirty="0">
                <a:solidFill>
                  <a:srgbClr val="FFFFFF"/>
                </a:solidFill>
                <a:uFill>
                  <a:solidFill>
                    <a:srgbClr val="FFFFFF"/>
                  </a:solidFill>
                </a:uFill>
                <a:latin typeface="SanukOT-Fat"/>
                <a:ea typeface="+mn-ea"/>
                <a:cs typeface="+mn-cs"/>
              </a:rPr>
              <a:t>délégué  Jeunes Vert-</a:t>
            </a:r>
            <a:r>
              <a:rPr lang="fr-CH" sz="2800" b="1" cap="all" spc="-1" dirty="0" err="1">
                <a:solidFill>
                  <a:srgbClr val="FFFFFF"/>
                </a:solidFill>
                <a:uFill>
                  <a:solidFill>
                    <a:srgbClr val="FFFFFF"/>
                  </a:solidFill>
                </a:uFill>
                <a:latin typeface="SanukOT-Fat"/>
                <a:ea typeface="+mn-ea"/>
                <a:cs typeface="+mn-cs"/>
              </a:rPr>
              <a:t>exs</a:t>
            </a:r>
            <a:r>
              <a:rPr lang="fr-CH" sz="2800" b="1" cap="all" spc="-1" dirty="0">
                <a:solidFill>
                  <a:srgbClr val="FFFFFF"/>
                </a:solidFill>
                <a:uFill>
                  <a:solidFill>
                    <a:srgbClr val="FFFFFF"/>
                  </a:solidFill>
                </a:uFill>
                <a:latin typeface="SanukOT-Fat"/>
                <a:ea typeface="+mn-ea"/>
                <a:cs typeface="+mn-cs"/>
              </a:rPr>
              <a:t> au Bureau des Vert-e-s</a:t>
            </a:r>
            <a:endParaRPr lang="fr-CH" sz="2800" cap="all" spc="-1" dirty="0">
              <a:solidFill>
                <a:srgbClr val="FFFFFF"/>
              </a:solidFill>
              <a:uFill>
                <a:solidFill>
                  <a:srgbClr val="FFFFFF"/>
                </a:solidFill>
              </a:uFill>
              <a:latin typeface="Arial"/>
              <a:ea typeface="+mn-ea"/>
              <a:cs typeface="+mn-cs"/>
            </a:endParaRPr>
          </a:p>
        </p:txBody>
      </p:sp>
    </p:spTree>
    <p:extLst>
      <p:ext uri="{BB962C8B-B14F-4D97-AF65-F5344CB8AC3E}">
        <p14:creationId xmlns:p14="http://schemas.microsoft.com/office/powerpoint/2010/main" val="760495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146F53-138D-EC7B-D7C8-0782E402A5E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FB0F222-1CAA-B717-1755-4C54A39922FB}"/>
              </a:ext>
            </a:extLst>
          </p:cNvPr>
          <p:cNvSpPr>
            <a:spLocks noGrp="1"/>
          </p:cNvSpPr>
          <p:nvPr>
            <p:ph type="title"/>
          </p:nvPr>
        </p:nvSpPr>
        <p:spPr>
          <a:xfrm>
            <a:off x="533400" y="383886"/>
            <a:ext cx="8685810" cy="1325563"/>
          </a:xfrm>
        </p:spPr>
        <p:txBody>
          <a:bodyPr>
            <a:normAutofit/>
          </a:bodyPr>
          <a:lstStyle/>
          <a:p>
            <a:r>
              <a:rPr lang="fr-CH" spc="-1" dirty="0">
                <a:uFill>
                  <a:solidFill>
                    <a:srgbClr val="FFFFFF"/>
                  </a:solidFill>
                </a:uFill>
                <a:latin typeface="SanukOT-Regular"/>
              </a:rPr>
              <a:t>Le service civil aujourd’hui</a:t>
            </a:r>
            <a:br>
              <a:rPr lang="fr-CH" dirty="0"/>
            </a:br>
            <a:r>
              <a:rPr lang="fr-CH" dirty="0">
                <a:latin typeface="Arial"/>
                <a:cs typeface="Arial"/>
              </a:rPr>
              <a:t>    </a:t>
            </a:r>
            <a:endParaRPr lang="fr-CH" i="1" dirty="0"/>
          </a:p>
        </p:txBody>
      </p:sp>
      <p:sp>
        <p:nvSpPr>
          <p:cNvPr id="4" name="ZoneTexte 3">
            <a:extLst>
              <a:ext uri="{FF2B5EF4-FFF2-40B4-BE49-F238E27FC236}">
                <a16:creationId xmlns:a16="http://schemas.microsoft.com/office/drawing/2014/main" id="{AD2CE9D5-351E-98A5-B054-5E09262BFC3B}"/>
              </a:ext>
            </a:extLst>
          </p:cNvPr>
          <p:cNvSpPr txBox="1"/>
          <p:nvPr/>
        </p:nvSpPr>
        <p:spPr>
          <a:xfrm>
            <a:off x="880282" y="1375447"/>
            <a:ext cx="10431436" cy="3231654"/>
          </a:xfrm>
          <a:prstGeom prst="rect">
            <a:avLst/>
          </a:prstGeom>
          <a:noFill/>
        </p:spPr>
        <p:txBody>
          <a:bodyPr wrap="square" lIns="91440" tIns="45720" rIns="91440" bIns="45720" anchor="t">
            <a:spAutoFit/>
          </a:bodyPr>
          <a:lstStyle/>
          <a:p>
            <a:pPr>
              <a:defRPr/>
            </a:pPr>
            <a:endParaRPr lang="fr-CH" sz="1200" spc="-1" dirty="0">
              <a:uFill>
                <a:solidFill>
                  <a:srgbClr val="FFFFFF"/>
                </a:solidFill>
              </a:uFill>
              <a:latin typeface="SanukOT-Regular"/>
            </a:endParaRPr>
          </a:p>
          <a:p>
            <a:pPr>
              <a:defRPr/>
            </a:pPr>
            <a:r>
              <a:rPr lang="fr-CH" sz="3200" spc="-1" dirty="0">
                <a:uFill>
                  <a:solidFill>
                    <a:srgbClr val="FFFFFF"/>
                  </a:solidFill>
                </a:uFill>
                <a:latin typeface="SanukOT-Regular"/>
              </a:rPr>
              <a:t>1,9 millions de jour de service civil par an</a:t>
            </a:r>
          </a:p>
          <a:p>
            <a:pPr>
              <a:defRPr/>
            </a:pPr>
            <a:endParaRPr lang="fr-CH" sz="3200" spc="-1" dirty="0">
              <a:uFill>
                <a:solidFill>
                  <a:srgbClr val="FFFFFF"/>
                </a:solidFill>
              </a:uFill>
              <a:latin typeface="SanukOT-Regular"/>
            </a:endParaRPr>
          </a:p>
          <a:p>
            <a:pPr>
              <a:defRPr/>
            </a:pPr>
            <a:r>
              <a:rPr lang="fr-CH" sz="3200" spc="-1" dirty="0">
                <a:uFill>
                  <a:solidFill>
                    <a:srgbClr val="FFFFFF"/>
                  </a:solidFill>
                </a:uFill>
                <a:latin typeface="SanukOT-Regular"/>
              </a:rPr>
              <a:t>51% social</a:t>
            </a:r>
          </a:p>
          <a:p>
            <a:pPr>
              <a:defRPr/>
            </a:pPr>
            <a:r>
              <a:rPr lang="fr-CH" sz="3200" spc="-1" dirty="0">
                <a:uFill>
                  <a:solidFill>
                    <a:srgbClr val="FFFFFF"/>
                  </a:solidFill>
                </a:uFill>
                <a:latin typeface="SanukOT-Regular"/>
              </a:rPr>
              <a:t>16,6% éducation</a:t>
            </a:r>
          </a:p>
          <a:p>
            <a:pPr>
              <a:defRPr/>
            </a:pPr>
            <a:r>
              <a:rPr lang="fr-CH" sz="3200" spc="-1" dirty="0">
                <a:uFill>
                  <a:solidFill>
                    <a:srgbClr val="FFFFFF"/>
                  </a:solidFill>
                </a:uFill>
                <a:latin typeface="SanukOT-Regular"/>
              </a:rPr>
              <a:t>14,8 santé</a:t>
            </a:r>
          </a:p>
          <a:p>
            <a:pPr>
              <a:defRPr/>
            </a:pPr>
            <a:r>
              <a:rPr lang="fr-CH" sz="3200" spc="-1" dirty="0">
                <a:uFill>
                  <a:solidFill>
                    <a:srgbClr val="FFFFFF"/>
                  </a:solidFill>
                </a:uFill>
                <a:latin typeface="SanukOT-Regular"/>
              </a:rPr>
              <a:t>9,7% environnements </a:t>
            </a:r>
          </a:p>
        </p:txBody>
      </p:sp>
      <p:pic>
        <p:nvPicPr>
          <p:cNvPr id="5" name="Image 4">
            <a:extLst>
              <a:ext uri="{FF2B5EF4-FFF2-40B4-BE49-F238E27FC236}">
                <a16:creationId xmlns:a16="http://schemas.microsoft.com/office/drawing/2014/main" id="{08C206A8-A958-2F3C-3418-B926FA33F0C3}"/>
              </a:ext>
            </a:extLst>
          </p:cNvPr>
          <p:cNvPicPr>
            <a:picLocks noChangeAspect="1"/>
          </p:cNvPicPr>
          <p:nvPr/>
        </p:nvPicPr>
        <p:blipFill>
          <a:blip r:embed="rId2"/>
          <a:stretch>
            <a:fillRect/>
          </a:stretch>
        </p:blipFill>
        <p:spPr>
          <a:xfrm>
            <a:off x="9566092" y="236449"/>
            <a:ext cx="2423978" cy="1900962"/>
          </a:xfrm>
          <a:prstGeom prst="rect">
            <a:avLst/>
          </a:prstGeom>
        </p:spPr>
      </p:pic>
    </p:spTree>
    <p:extLst>
      <p:ext uri="{BB962C8B-B14F-4D97-AF65-F5344CB8AC3E}">
        <p14:creationId xmlns:p14="http://schemas.microsoft.com/office/powerpoint/2010/main" val="3995829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0DE9C-45A7-B546-B3AC-B493172115A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47D0658-A245-2163-0A90-EEE524860BB1}"/>
              </a:ext>
            </a:extLst>
          </p:cNvPr>
          <p:cNvSpPr>
            <a:spLocks noGrp="1"/>
          </p:cNvSpPr>
          <p:nvPr>
            <p:ph type="ctrTitle"/>
          </p:nvPr>
        </p:nvSpPr>
        <p:spPr>
          <a:xfrm>
            <a:off x="1524000" y="1122363"/>
            <a:ext cx="9144000" cy="3380626"/>
          </a:xfrm>
        </p:spPr>
        <p:txBody>
          <a:bodyPr/>
          <a:lstStyle/>
          <a:p>
            <a:r>
              <a:rPr lang="fr-CH" dirty="0"/>
              <a:t>VOTATION CANTONALE</a:t>
            </a:r>
          </a:p>
        </p:txBody>
      </p:sp>
      <p:pic>
        <p:nvPicPr>
          <p:cNvPr id="5" name="Image 4">
            <a:extLst>
              <a:ext uri="{FF2B5EF4-FFF2-40B4-BE49-F238E27FC236}">
                <a16:creationId xmlns:a16="http://schemas.microsoft.com/office/drawing/2014/main" id="{798AE10A-220D-B297-6CD0-368C323EB7EE}"/>
              </a:ext>
            </a:extLst>
          </p:cNvPr>
          <p:cNvPicPr>
            <a:picLocks noChangeAspect="1"/>
          </p:cNvPicPr>
          <p:nvPr/>
        </p:nvPicPr>
        <p:blipFill>
          <a:blip r:embed="rId2"/>
          <a:stretch>
            <a:fillRect/>
          </a:stretch>
        </p:blipFill>
        <p:spPr>
          <a:xfrm>
            <a:off x="9315124" y="251875"/>
            <a:ext cx="2611901" cy="1464782"/>
          </a:xfrm>
          <a:prstGeom prst="rect">
            <a:avLst/>
          </a:prstGeom>
        </p:spPr>
      </p:pic>
      <p:pic>
        <p:nvPicPr>
          <p:cNvPr id="6" name="Image 5">
            <a:extLst>
              <a:ext uri="{FF2B5EF4-FFF2-40B4-BE49-F238E27FC236}">
                <a16:creationId xmlns:a16="http://schemas.microsoft.com/office/drawing/2014/main" id="{2E159D2F-2B41-C9B3-F90A-B2FE88D9669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7625872" y="38693"/>
            <a:ext cx="4770575" cy="2273185"/>
          </a:xfrm>
          <a:prstGeom prst="rect">
            <a:avLst/>
          </a:prstGeom>
        </p:spPr>
      </p:pic>
    </p:spTree>
    <p:extLst>
      <p:ext uri="{BB962C8B-B14F-4D97-AF65-F5344CB8AC3E}">
        <p14:creationId xmlns:p14="http://schemas.microsoft.com/office/powerpoint/2010/main" val="31888212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65DBA-712A-04EC-ACC2-C4FB9B59275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6AA7A3D-AB60-27B5-06C7-F6ACC15DC555}"/>
              </a:ext>
            </a:extLst>
          </p:cNvPr>
          <p:cNvSpPr>
            <a:spLocks noGrp="1"/>
          </p:cNvSpPr>
          <p:nvPr>
            <p:ph type="title"/>
          </p:nvPr>
        </p:nvSpPr>
        <p:spPr>
          <a:xfrm>
            <a:off x="533400" y="383886"/>
            <a:ext cx="8685810" cy="1325563"/>
          </a:xfrm>
        </p:spPr>
        <p:txBody>
          <a:bodyPr>
            <a:normAutofit/>
          </a:bodyPr>
          <a:lstStyle/>
          <a:p>
            <a:r>
              <a:rPr lang="fr-CH" spc="-1" dirty="0">
                <a:uFill>
                  <a:solidFill>
                    <a:srgbClr val="FFFFFF"/>
                  </a:solidFill>
                </a:uFill>
                <a:latin typeface="SanukOT-Regular"/>
              </a:rPr>
              <a:t>Les conséquences</a:t>
            </a:r>
            <a:br>
              <a:rPr lang="fr-CH" dirty="0"/>
            </a:br>
            <a:r>
              <a:rPr lang="fr-CH" dirty="0">
                <a:latin typeface="Arial"/>
                <a:cs typeface="Arial"/>
              </a:rPr>
              <a:t>    </a:t>
            </a:r>
            <a:endParaRPr lang="fr-CH" i="1" dirty="0"/>
          </a:p>
        </p:txBody>
      </p:sp>
      <p:sp>
        <p:nvSpPr>
          <p:cNvPr id="4" name="ZoneTexte 3">
            <a:extLst>
              <a:ext uri="{FF2B5EF4-FFF2-40B4-BE49-F238E27FC236}">
                <a16:creationId xmlns:a16="http://schemas.microsoft.com/office/drawing/2014/main" id="{184F3FE4-C47E-8D07-C890-E7869E60EE1E}"/>
              </a:ext>
            </a:extLst>
          </p:cNvPr>
          <p:cNvSpPr txBox="1"/>
          <p:nvPr/>
        </p:nvSpPr>
        <p:spPr>
          <a:xfrm>
            <a:off x="880282" y="1375447"/>
            <a:ext cx="10431436" cy="3231654"/>
          </a:xfrm>
          <a:prstGeom prst="rect">
            <a:avLst/>
          </a:prstGeom>
          <a:noFill/>
        </p:spPr>
        <p:txBody>
          <a:bodyPr wrap="square" lIns="91440" tIns="45720" rIns="91440" bIns="45720" anchor="t">
            <a:spAutoFit/>
          </a:bodyPr>
          <a:lstStyle/>
          <a:p>
            <a:pPr>
              <a:defRPr/>
            </a:pPr>
            <a:endParaRPr lang="fr-CH" sz="1200" spc="-1" dirty="0">
              <a:uFill>
                <a:solidFill>
                  <a:srgbClr val="FFFFFF"/>
                </a:solidFill>
              </a:uFill>
              <a:latin typeface="SanukOT-Regular"/>
            </a:endParaRPr>
          </a:p>
          <a:p>
            <a:pPr marL="342900" indent="-342900">
              <a:buFont typeface="Arial" panose="020B0604020202020204" pitchFamily="34" charset="0"/>
              <a:buChar char="•"/>
              <a:defRPr/>
            </a:pPr>
            <a:r>
              <a:rPr lang="fr-FR" sz="3200" spc="-1" dirty="0">
                <a:uFill>
                  <a:solidFill>
                    <a:srgbClr val="FFFFFF"/>
                  </a:solidFill>
                </a:uFill>
                <a:latin typeface="SanukOT-Regular"/>
              </a:rPr>
              <a:t>On passe de 1,9 millions à 1,67 millions soit une perte de 230’000 jours de service civil </a:t>
            </a:r>
          </a:p>
          <a:p>
            <a:pPr>
              <a:defRPr/>
            </a:pPr>
            <a:endParaRPr lang="fr-FR" sz="3200" spc="-1" dirty="0">
              <a:uFill>
                <a:solidFill>
                  <a:srgbClr val="FFFFFF"/>
                </a:solidFill>
              </a:uFill>
              <a:latin typeface="SanukOT-Regular"/>
            </a:endParaRPr>
          </a:p>
          <a:p>
            <a:pPr marL="342900" indent="-342900">
              <a:buFont typeface="Arial" panose="020B0604020202020204" pitchFamily="34" charset="0"/>
              <a:buChar char="•"/>
              <a:defRPr/>
            </a:pPr>
            <a:r>
              <a:rPr lang="fr-FR" sz="3200" spc="-1" dirty="0">
                <a:uFill>
                  <a:solidFill>
                    <a:srgbClr val="FFFFFF"/>
                  </a:solidFill>
                </a:uFill>
                <a:latin typeface="SanukOT-Regular"/>
              </a:rPr>
              <a:t>On « gagne » 6 mesures extrêmes pour décourager toutes les personnes qui souhaitent  passer de l’armée au service civil </a:t>
            </a:r>
          </a:p>
        </p:txBody>
      </p:sp>
      <p:pic>
        <p:nvPicPr>
          <p:cNvPr id="5" name="Image 4">
            <a:extLst>
              <a:ext uri="{FF2B5EF4-FFF2-40B4-BE49-F238E27FC236}">
                <a16:creationId xmlns:a16="http://schemas.microsoft.com/office/drawing/2014/main" id="{B0B7E765-FC90-D792-A79B-6A99ADC21994}"/>
              </a:ext>
            </a:extLst>
          </p:cNvPr>
          <p:cNvPicPr>
            <a:picLocks noChangeAspect="1"/>
          </p:cNvPicPr>
          <p:nvPr/>
        </p:nvPicPr>
        <p:blipFill>
          <a:blip r:embed="rId2"/>
          <a:stretch>
            <a:fillRect/>
          </a:stretch>
        </p:blipFill>
        <p:spPr>
          <a:xfrm>
            <a:off x="9566092" y="236449"/>
            <a:ext cx="2423978" cy="1900962"/>
          </a:xfrm>
          <a:prstGeom prst="rect">
            <a:avLst/>
          </a:prstGeom>
        </p:spPr>
      </p:pic>
    </p:spTree>
    <p:extLst>
      <p:ext uri="{BB962C8B-B14F-4D97-AF65-F5344CB8AC3E}">
        <p14:creationId xmlns:p14="http://schemas.microsoft.com/office/powerpoint/2010/main" val="3562717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7832A-6AE6-686B-052C-5532BEDF8D7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CDB434C-EA28-2DD9-3450-E8183EAE185C}"/>
              </a:ext>
            </a:extLst>
          </p:cNvPr>
          <p:cNvSpPr>
            <a:spLocks noGrp="1"/>
          </p:cNvSpPr>
          <p:nvPr>
            <p:ph type="title"/>
          </p:nvPr>
        </p:nvSpPr>
        <p:spPr>
          <a:xfrm>
            <a:off x="533400" y="383886"/>
            <a:ext cx="8685810" cy="1325563"/>
          </a:xfrm>
        </p:spPr>
        <p:txBody>
          <a:bodyPr>
            <a:normAutofit/>
          </a:bodyPr>
          <a:lstStyle/>
          <a:p>
            <a:r>
              <a:rPr lang="fr-CH" spc="-1" dirty="0">
                <a:uFill>
                  <a:solidFill>
                    <a:srgbClr val="FFFFFF"/>
                  </a:solidFill>
                </a:uFill>
                <a:latin typeface="SanukOT-Regular"/>
              </a:rPr>
              <a:t>Mesures contraignantes - 1</a:t>
            </a:r>
            <a:br>
              <a:rPr lang="fr-CH" dirty="0"/>
            </a:br>
            <a:r>
              <a:rPr lang="fr-CH" dirty="0">
                <a:latin typeface="Arial"/>
                <a:cs typeface="Arial"/>
              </a:rPr>
              <a:t>    </a:t>
            </a:r>
            <a:endParaRPr lang="fr-CH" i="1" dirty="0"/>
          </a:p>
        </p:txBody>
      </p:sp>
      <p:sp>
        <p:nvSpPr>
          <p:cNvPr id="4" name="ZoneTexte 3">
            <a:extLst>
              <a:ext uri="{FF2B5EF4-FFF2-40B4-BE49-F238E27FC236}">
                <a16:creationId xmlns:a16="http://schemas.microsoft.com/office/drawing/2014/main" id="{9C069F2A-A9D4-53D0-5C07-7E52F090CF62}"/>
              </a:ext>
            </a:extLst>
          </p:cNvPr>
          <p:cNvSpPr txBox="1"/>
          <p:nvPr/>
        </p:nvSpPr>
        <p:spPr>
          <a:xfrm>
            <a:off x="880282" y="1375447"/>
            <a:ext cx="10431436" cy="3724096"/>
          </a:xfrm>
          <a:prstGeom prst="rect">
            <a:avLst/>
          </a:prstGeom>
          <a:noFill/>
        </p:spPr>
        <p:txBody>
          <a:bodyPr wrap="square" lIns="91440" tIns="45720" rIns="91440" bIns="45720" anchor="t">
            <a:spAutoFit/>
          </a:bodyPr>
          <a:lstStyle/>
          <a:p>
            <a:pPr>
              <a:defRPr/>
            </a:pPr>
            <a:endParaRPr lang="fr-CH" sz="1200" spc="-1" dirty="0">
              <a:uFill>
                <a:solidFill>
                  <a:srgbClr val="FFFFFF"/>
                </a:solidFill>
              </a:uFill>
              <a:latin typeface="SanukOT-Regular"/>
            </a:endParaRPr>
          </a:p>
          <a:p>
            <a:pPr>
              <a:defRPr/>
            </a:pPr>
            <a:r>
              <a:rPr lang="fr-FR" sz="3200" b="1" spc="-1" dirty="0">
                <a:uFill>
                  <a:solidFill>
                    <a:srgbClr val="FFFFFF"/>
                  </a:solidFill>
                </a:uFill>
                <a:latin typeface="SanukOT-Bold"/>
              </a:rPr>
              <a:t>Un minimum de 150 jours </a:t>
            </a:r>
          </a:p>
          <a:p>
            <a:pPr marL="342900" indent="-342900">
              <a:buFont typeface="Arial" panose="020B0604020202020204" pitchFamily="34" charset="0"/>
              <a:buChar char="•"/>
              <a:defRPr/>
            </a:pPr>
            <a:endParaRPr lang="fr-FR" sz="3200" spc="-1" dirty="0">
              <a:uFill>
                <a:solidFill>
                  <a:srgbClr val="FFFFFF"/>
                </a:solidFill>
              </a:uFill>
              <a:latin typeface="SanukOT-Regular"/>
            </a:endParaRPr>
          </a:p>
          <a:p>
            <a:pPr marL="342900" indent="-342900">
              <a:buFont typeface="Arial" panose="020B0604020202020204" pitchFamily="34" charset="0"/>
              <a:buChar char="•"/>
              <a:defRPr/>
            </a:pPr>
            <a:r>
              <a:rPr lang="fr-FR" sz="3200" spc="-1" dirty="0">
                <a:uFill>
                  <a:solidFill>
                    <a:srgbClr val="FFFFFF"/>
                  </a:solidFill>
                </a:uFill>
                <a:latin typeface="SanukOT-Regular"/>
              </a:rPr>
              <a:t>Aujourd’hui= jours restant x 1,5 </a:t>
            </a:r>
          </a:p>
          <a:p>
            <a:pPr marL="342900" indent="-342900">
              <a:buFont typeface="Arial" panose="020B0604020202020204" pitchFamily="34" charset="0"/>
              <a:buChar char="•"/>
              <a:defRPr/>
            </a:pPr>
            <a:endParaRPr lang="fr-FR" sz="3200" spc="-1" dirty="0">
              <a:uFill>
                <a:solidFill>
                  <a:srgbClr val="FFFFFF"/>
                </a:solidFill>
              </a:uFill>
              <a:latin typeface="SanukOT-Regular"/>
            </a:endParaRPr>
          </a:p>
          <a:p>
            <a:pPr marL="342900" indent="-342900">
              <a:buFont typeface="Arial" panose="020B0604020202020204" pitchFamily="34" charset="0"/>
              <a:buChar char="•"/>
              <a:defRPr/>
            </a:pPr>
            <a:r>
              <a:rPr lang="fr-FR" sz="3200" spc="-1" dirty="0">
                <a:uFill>
                  <a:solidFill>
                    <a:srgbClr val="FFFFFF"/>
                  </a:solidFill>
                </a:uFill>
                <a:latin typeface="SanukOT-Regular"/>
              </a:rPr>
              <a:t>Demain: 150 jours minimum même si la personne n’a presque plus d’obligation militaire. Qu’il lui reste 100, 50 ou 10 jours, les 150 jours seront exigés. </a:t>
            </a:r>
          </a:p>
        </p:txBody>
      </p:sp>
      <p:pic>
        <p:nvPicPr>
          <p:cNvPr id="5" name="Image 4">
            <a:extLst>
              <a:ext uri="{FF2B5EF4-FFF2-40B4-BE49-F238E27FC236}">
                <a16:creationId xmlns:a16="http://schemas.microsoft.com/office/drawing/2014/main" id="{29DFFA3B-C5C3-CD49-701A-F29DC373A178}"/>
              </a:ext>
            </a:extLst>
          </p:cNvPr>
          <p:cNvPicPr>
            <a:picLocks noChangeAspect="1"/>
          </p:cNvPicPr>
          <p:nvPr/>
        </p:nvPicPr>
        <p:blipFill>
          <a:blip r:embed="rId2"/>
          <a:stretch>
            <a:fillRect/>
          </a:stretch>
        </p:blipFill>
        <p:spPr>
          <a:xfrm>
            <a:off x="9566092" y="236449"/>
            <a:ext cx="2423978" cy="1900962"/>
          </a:xfrm>
          <a:prstGeom prst="rect">
            <a:avLst/>
          </a:prstGeom>
        </p:spPr>
      </p:pic>
    </p:spTree>
    <p:extLst>
      <p:ext uri="{BB962C8B-B14F-4D97-AF65-F5344CB8AC3E}">
        <p14:creationId xmlns:p14="http://schemas.microsoft.com/office/powerpoint/2010/main" val="420330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91E28-E9BB-D7ED-BE78-58C6AFCE336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95D427C-CEBE-A585-C4F6-AD88B3637D11}"/>
              </a:ext>
            </a:extLst>
          </p:cNvPr>
          <p:cNvSpPr>
            <a:spLocks noGrp="1"/>
          </p:cNvSpPr>
          <p:nvPr>
            <p:ph type="title"/>
          </p:nvPr>
        </p:nvSpPr>
        <p:spPr>
          <a:xfrm>
            <a:off x="533400" y="383886"/>
            <a:ext cx="8685810" cy="1325563"/>
          </a:xfrm>
        </p:spPr>
        <p:txBody>
          <a:bodyPr>
            <a:normAutofit/>
          </a:bodyPr>
          <a:lstStyle/>
          <a:p>
            <a:r>
              <a:rPr lang="fr-CH" spc="-1" dirty="0">
                <a:uFill>
                  <a:solidFill>
                    <a:srgbClr val="FFFFFF"/>
                  </a:solidFill>
                </a:uFill>
                <a:latin typeface="SanukOT-Regular"/>
              </a:rPr>
              <a:t>Mesures contraignantes - 2</a:t>
            </a:r>
            <a:br>
              <a:rPr lang="fr-CH" dirty="0"/>
            </a:br>
            <a:r>
              <a:rPr lang="fr-CH" dirty="0">
                <a:latin typeface="Arial"/>
                <a:cs typeface="Arial"/>
              </a:rPr>
              <a:t>    </a:t>
            </a:r>
            <a:endParaRPr lang="fr-CH" i="1" dirty="0"/>
          </a:p>
        </p:txBody>
      </p:sp>
      <p:sp>
        <p:nvSpPr>
          <p:cNvPr id="4" name="ZoneTexte 3">
            <a:extLst>
              <a:ext uri="{FF2B5EF4-FFF2-40B4-BE49-F238E27FC236}">
                <a16:creationId xmlns:a16="http://schemas.microsoft.com/office/drawing/2014/main" id="{AF99A614-17FB-2D67-F7E0-39F9CFDFFF62}"/>
              </a:ext>
            </a:extLst>
          </p:cNvPr>
          <p:cNvSpPr txBox="1"/>
          <p:nvPr/>
        </p:nvSpPr>
        <p:spPr>
          <a:xfrm>
            <a:off x="742259" y="1375447"/>
            <a:ext cx="10431436" cy="3231654"/>
          </a:xfrm>
          <a:prstGeom prst="rect">
            <a:avLst/>
          </a:prstGeom>
          <a:noFill/>
        </p:spPr>
        <p:txBody>
          <a:bodyPr wrap="square" lIns="91440" tIns="45720" rIns="91440" bIns="45720" anchor="t">
            <a:spAutoFit/>
          </a:bodyPr>
          <a:lstStyle/>
          <a:p>
            <a:pPr>
              <a:defRPr/>
            </a:pPr>
            <a:endParaRPr lang="fr-CH" sz="1200" spc="-1" dirty="0">
              <a:uFill>
                <a:solidFill>
                  <a:srgbClr val="FFFFFF"/>
                </a:solidFill>
              </a:uFill>
              <a:latin typeface="SanukOT-Regular"/>
            </a:endParaRPr>
          </a:p>
          <a:p>
            <a:pPr>
              <a:defRPr/>
            </a:pPr>
            <a:r>
              <a:rPr lang="fr-FR" sz="3200" b="1" spc="-1" dirty="0">
                <a:uFill>
                  <a:solidFill>
                    <a:srgbClr val="FFFFFF"/>
                  </a:solidFill>
                </a:uFill>
                <a:latin typeface="SanukOT-Bold"/>
              </a:rPr>
              <a:t>Un facteur 1,5 y compris aux sous-officiers et officiers</a:t>
            </a:r>
          </a:p>
          <a:p>
            <a:pPr marL="342900" indent="-342900">
              <a:buFont typeface="Arial" panose="020B0604020202020204" pitchFamily="34" charset="0"/>
              <a:buChar char="•"/>
              <a:defRPr/>
            </a:pPr>
            <a:endParaRPr lang="fr-FR" sz="3200" spc="-1" dirty="0">
              <a:uFill>
                <a:solidFill>
                  <a:srgbClr val="FFFFFF"/>
                </a:solidFill>
              </a:uFill>
              <a:latin typeface="SanukOT-Regular"/>
            </a:endParaRPr>
          </a:p>
          <a:p>
            <a:pPr marL="342900" indent="-342900">
              <a:buFont typeface="Arial" panose="020B0604020202020204" pitchFamily="34" charset="0"/>
              <a:buChar char="•"/>
              <a:defRPr/>
            </a:pPr>
            <a:r>
              <a:rPr lang="fr-FR" sz="3200" spc="-1" dirty="0">
                <a:uFill>
                  <a:solidFill>
                    <a:srgbClr val="FFFFFF"/>
                  </a:solidFill>
                </a:uFill>
                <a:latin typeface="SanukOT-Regular"/>
              </a:rPr>
              <a:t>Aujourd’hui= 1,1 et 1,4 car déjà fourni un engagement important.</a:t>
            </a:r>
          </a:p>
          <a:p>
            <a:pPr marL="342900" indent="-342900">
              <a:buFont typeface="Arial" panose="020B0604020202020204" pitchFamily="34" charset="0"/>
              <a:buChar char="•"/>
              <a:defRPr/>
            </a:pPr>
            <a:endParaRPr lang="fr-FR" sz="3200" spc="-1" dirty="0">
              <a:uFill>
                <a:solidFill>
                  <a:srgbClr val="FFFFFF"/>
                </a:solidFill>
              </a:uFill>
              <a:latin typeface="SanukOT-Regular"/>
            </a:endParaRPr>
          </a:p>
          <a:p>
            <a:pPr marL="342900" indent="-342900">
              <a:buFont typeface="Arial" panose="020B0604020202020204" pitchFamily="34" charset="0"/>
              <a:buChar char="•"/>
              <a:defRPr/>
            </a:pPr>
            <a:r>
              <a:rPr lang="fr-FR" sz="3200" spc="-1" dirty="0">
                <a:uFill>
                  <a:solidFill>
                    <a:srgbClr val="FFFFFF"/>
                  </a:solidFill>
                </a:uFill>
                <a:latin typeface="SanukOT-Regular"/>
              </a:rPr>
              <a:t>Demain= 1,5 pour tout le monde</a:t>
            </a:r>
          </a:p>
        </p:txBody>
      </p:sp>
      <p:pic>
        <p:nvPicPr>
          <p:cNvPr id="5" name="Image 4">
            <a:extLst>
              <a:ext uri="{FF2B5EF4-FFF2-40B4-BE49-F238E27FC236}">
                <a16:creationId xmlns:a16="http://schemas.microsoft.com/office/drawing/2014/main" id="{E6197B7E-F41F-1BF3-D9DF-125DF80EA3B7}"/>
              </a:ext>
            </a:extLst>
          </p:cNvPr>
          <p:cNvPicPr>
            <a:picLocks noChangeAspect="1"/>
          </p:cNvPicPr>
          <p:nvPr/>
        </p:nvPicPr>
        <p:blipFill>
          <a:blip r:embed="rId2"/>
          <a:stretch>
            <a:fillRect/>
          </a:stretch>
        </p:blipFill>
        <p:spPr>
          <a:xfrm>
            <a:off x="9454551" y="236449"/>
            <a:ext cx="2535519" cy="1473000"/>
          </a:xfrm>
          <a:prstGeom prst="rect">
            <a:avLst/>
          </a:prstGeom>
        </p:spPr>
      </p:pic>
    </p:spTree>
    <p:extLst>
      <p:ext uri="{BB962C8B-B14F-4D97-AF65-F5344CB8AC3E}">
        <p14:creationId xmlns:p14="http://schemas.microsoft.com/office/powerpoint/2010/main" val="3176411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AA873D-054E-8211-F96E-41E7C3A1CBD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13C7A29-8C43-33E2-E455-7DEE36D57C29}"/>
              </a:ext>
            </a:extLst>
          </p:cNvPr>
          <p:cNvSpPr>
            <a:spLocks noGrp="1"/>
          </p:cNvSpPr>
          <p:nvPr>
            <p:ph type="title"/>
          </p:nvPr>
        </p:nvSpPr>
        <p:spPr>
          <a:xfrm>
            <a:off x="533400" y="383886"/>
            <a:ext cx="8685810" cy="1325563"/>
          </a:xfrm>
        </p:spPr>
        <p:txBody>
          <a:bodyPr>
            <a:normAutofit/>
          </a:bodyPr>
          <a:lstStyle/>
          <a:p>
            <a:r>
              <a:rPr lang="fr-CH" spc="-1" dirty="0">
                <a:uFill>
                  <a:solidFill>
                    <a:srgbClr val="FFFFFF"/>
                  </a:solidFill>
                </a:uFill>
                <a:latin typeface="SanukOT-Regular"/>
              </a:rPr>
              <a:t>Mesures contraignantes - 3</a:t>
            </a:r>
            <a:br>
              <a:rPr lang="fr-CH" dirty="0"/>
            </a:br>
            <a:r>
              <a:rPr lang="fr-CH" dirty="0">
                <a:latin typeface="Arial"/>
                <a:cs typeface="Arial"/>
              </a:rPr>
              <a:t>    </a:t>
            </a:r>
            <a:endParaRPr lang="fr-CH" i="1" dirty="0"/>
          </a:p>
        </p:txBody>
      </p:sp>
      <p:sp>
        <p:nvSpPr>
          <p:cNvPr id="4" name="ZoneTexte 3">
            <a:extLst>
              <a:ext uri="{FF2B5EF4-FFF2-40B4-BE49-F238E27FC236}">
                <a16:creationId xmlns:a16="http://schemas.microsoft.com/office/drawing/2014/main" id="{0161BC34-EB60-F8F5-41DE-E75B4A18D806}"/>
              </a:ext>
            </a:extLst>
          </p:cNvPr>
          <p:cNvSpPr txBox="1"/>
          <p:nvPr/>
        </p:nvSpPr>
        <p:spPr>
          <a:xfrm>
            <a:off x="880282" y="1375447"/>
            <a:ext cx="10431436" cy="2739211"/>
          </a:xfrm>
          <a:prstGeom prst="rect">
            <a:avLst/>
          </a:prstGeom>
          <a:noFill/>
        </p:spPr>
        <p:txBody>
          <a:bodyPr wrap="square" lIns="91440" tIns="45720" rIns="91440" bIns="45720" anchor="t">
            <a:spAutoFit/>
          </a:bodyPr>
          <a:lstStyle/>
          <a:p>
            <a:pPr>
              <a:defRPr/>
            </a:pPr>
            <a:endParaRPr lang="fr-CH" sz="1200" spc="-1" dirty="0">
              <a:uFill>
                <a:solidFill>
                  <a:srgbClr val="FFFFFF"/>
                </a:solidFill>
              </a:uFill>
              <a:latin typeface="SanukOT-Regular"/>
            </a:endParaRPr>
          </a:p>
          <a:p>
            <a:pPr>
              <a:defRPr/>
            </a:pPr>
            <a:r>
              <a:rPr lang="fr-FR" sz="3200" b="1" spc="-1" dirty="0">
                <a:uFill>
                  <a:solidFill>
                    <a:srgbClr val="FFFFFF"/>
                  </a:solidFill>
                </a:uFill>
                <a:latin typeface="SanukOT-Bold"/>
              </a:rPr>
              <a:t>Exclusion des profils médicaux, dentaires ou vétérinaires</a:t>
            </a:r>
          </a:p>
          <a:p>
            <a:pPr marL="342900" indent="-342900">
              <a:buFont typeface="Arial" panose="020B0604020202020204" pitchFamily="34" charset="0"/>
              <a:buChar char="•"/>
              <a:defRPr/>
            </a:pPr>
            <a:endParaRPr lang="fr-FR" sz="3200" spc="-1" dirty="0">
              <a:uFill>
                <a:solidFill>
                  <a:srgbClr val="FFFFFF"/>
                </a:solidFill>
              </a:uFill>
              <a:latin typeface="SanukOT-Regular"/>
            </a:endParaRPr>
          </a:p>
          <a:p>
            <a:pPr marL="342900" indent="-342900">
              <a:buFont typeface="Arial" panose="020B0604020202020204" pitchFamily="34" charset="0"/>
              <a:buChar char="•"/>
              <a:defRPr/>
            </a:pPr>
            <a:r>
              <a:rPr lang="fr-FR" sz="3200" spc="-1" dirty="0">
                <a:uFill>
                  <a:solidFill>
                    <a:srgbClr val="FFFFFF"/>
                  </a:solidFill>
                </a:uFill>
                <a:latin typeface="SanukOT-Regular"/>
              </a:rPr>
              <a:t>Concrètement: Un médecin ne pourrait plus exercer comme médecin dans le service civil, alors même que ces compétences pourront être utilisées à l’armée</a:t>
            </a:r>
          </a:p>
        </p:txBody>
      </p:sp>
      <p:pic>
        <p:nvPicPr>
          <p:cNvPr id="5" name="Image 4">
            <a:extLst>
              <a:ext uri="{FF2B5EF4-FFF2-40B4-BE49-F238E27FC236}">
                <a16:creationId xmlns:a16="http://schemas.microsoft.com/office/drawing/2014/main" id="{5940B326-4AF8-D6A8-BF52-F263B8BC62AF}"/>
              </a:ext>
            </a:extLst>
          </p:cNvPr>
          <p:cNvPicPr>
            <a:picLocks noChangeAspect="1"/>
          </p:cNvPicPr>
          <p:nvPr/>
        </p:nvPicPr>
        <p:blipFill>
          <a:blip r:embed="rId2"/>
          <a:stretch>
            <a:fillRect/>
          </a:stretch>
        </p:blipFill>
        <p:spPr>
          <a:xfrm>
            <a:off x="9454551" y="236449"/>
            <a:ext cx="2535519" cy="1473000"/>
          </a:xfrm>
          <a:prstGeom prst="rect">
            <a:avLst/>
          </a:prstGeom>
        </p:spPr>
      </p:pic>
    </p:spTree>
    <p:extLst>
      <p:ext uri="{BB962C8B-B14F-4D97-AF65-F5344CB8AC3E}">
        <p14:creationId xmlns:p14="http://schemas.microsoft.com/office/powerpoint/2010/main" val="11275513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60F1C6-5C5D-487F-F0A8-96673556C5D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A23370F-F530-78BF-ADD3-53BAB8B50E65}"/>
              </a:ext>
            </a:extLst>
          </p:cNvPr>
          <p:cNvSpPr>
            <a:spLocks noGrp="1"/>
          </p:cNvSpPr>
          <p:nvPr>
            <p:ph type="title"/>
          </p:nvPr>
        </p:nvSpPr>
        <p:spPr>
          <a:xfrm>
            <a:off x="533400" y="383886"/>
            <a:ext cx="8685810" cy="1325563"/>
          </a:xfrm>
        </p:spPr>
        <p:txBody>
          <a:bodyPr>
            <a:normAutofit/>
          </a:bodyPr>
          <a:lstStyle/>
          <a:p>
            <a:r>
              <a:rPr lang="fr-CH" spc="-1" dirty="0">
                <a:uFill>
                  <a:solidFill>
                    <a:srgbClr val="FFFFFF"/>
                  </a:solidFill>
                </a:uFill>
                <a:latin typeface="SanukOT-Regular"/>
              </a:rPr>
              <a:t>Mesures contraignantes - 4</a:t>
            </a:r>
            <a:br>
              <a:rPr lang="fr-CH" dirty="0"/>
            </a:br>
            <a:r>
              <a:rPr lang="fr-CH" dirty="0">
                <a:latin typeface="Arial"/>
                <a:cs typeface="Arial"/>
              </a:rPr>
              <a:t>    </a:t>
            </a:r>
            <a:endParaRPr lang="fr-CH" i="1" dirty="0"/>
          </a:p>
        </p:txBody>
      </p:sp>
      <p:sp>
        <p:nvSpPr>
          <p:cNvPr id="4" name="ZoneTexte 3">
            <a:extLst>
              <a:ext uri="{FF2B5EF4-FFF2-40B4-BE49-F238E27FC236}">
                <a16:creationId xmlns:a16="http://schemas.microsoft.com/office/drawing/2014/main" id="{D1DAB2C7-8B0D-8FD4-A13F-194F581745C3}"/>
              </a:ext>
            </a:extLst>
          </p:cNvPr>
          <p:cNvSpPr txBox="1"/>
          <p:nvPr/>
        </p:nvSpPr>
        <p:spPr>
          <a:xfrm>
            <a:off x="880281" y="1375447"/>
            <a:ext cx="10704993" cy="4154984"/>
          </a:xfrm>
          <a:prstGeom prst="rect">
            <a:avLst/>
          </a:prstGeom>
          <a:noFill/>
        </p:spPr>
        <p:txBody>
          <a:bodyPr wrap="square" lIns="91440" tIns="45720" rIns="91440" bIns="45720" anchor="t">
            <a:spAutoFit/>
          </a:bodyPr>
          <a:lstStyle/>
          <a:p>
            <a:pPr>
              <a:defRPr/>
            </a:pPr>
            <a:endParaRPr lang="fr-CH" sz="1200" spc="-1" dirty="0">
              <a:uFill>
                <a:solidFill>
                  <a:srgbClr val="FFFFFF"/>
                </a:solidFill>
              </a:uFill>
              <a:latin typeface="SanukOT-Regular"/>
            </a:endParaRPr>
          </a:p>
          <a:p>
            <a:pPr>
              <a:defRPr/>
            </a:pPr>
            <a:r>
              <a:rPr lang="fr-FR" sz="2800" b="1" spc="-1" dirty="0">
                <a:uFill>
                  <a:solidFill>
                    <a:srgbClr val="FFFFFF"/>
                  </a:solidFill>
                </a:uFill>
                <a:latin typeface="SanukOT-Bold"/>
              </a:rPr>
              <a:t>Impossibilité de passer au service civil une fois les jours militaires accomplis</a:t>
            </a:r>
          </a:p>
          <a:p>
            <a:pPr marL="342900" indent="-342900">
              <a:buFont typeface="Arial" panose="020B0604020202020204" pitchFamily="34" charset="0"/>
              <a:buChar char="•"/>
              <a:defRPr/>
            </a:pPr>
            <a:endParaRPr lang="fr-FR" sz="2800" spc="-1" dirty="0">
              <a:uFill>
                <a:solidFill>
                  <a:srgbClr val="FFFFFF"/>
                </a:solidFill>
              </a:uFill>
              <a:latin typeface="SanukOT-Regular"/>
            </a:endParaRPr>
          </a:p>
          <a:p>
            <a:pPr marL="342900" indent="-342900">
              <a:buFont typeface="Arial" panose="020B0604020202020204" pitchFamily="34" charset="0"/>
              <a:buChar char="•"/>
              <a:defRPr/>
            </a:pPr>
            <a:r>
              <a:rPr lang="fr-FR" sz="2800" spc="-1" dirty="0">
                <a:uFill>
                  <a:solidFill>
                    <a:srgbClr val="FFFFFF"/>
                  </a:solidFill>
                </a:uFill>
                <a:latin typeface="SanukOT-Regular"/>
              </a:rPr>
              <a:t>Aujourd’hui, un changement reste possible, notamment en cas de conflit de conscience tardif.</a:t>
            </a:r>
          </a:p>
          <a:p>
            <a:pPr>
              <a:defRPr/>
            </a:pPr>
            <a:endParaRPr lang="fr-FR" sz="2800" spc="-1" dirty="0">
              <a:uFill>
                <a:solidFill>
                  <a:srgbClr val="FFFFFF"/>
                </a:solidFill>
              </a:uFill>
              <a:latin typeface="SanukOT-Regular"/>
            </a:endParaRPr>
          </a:p>
          <a:p>
            <a:pPr marL="342900" indent="-342900">
              <a:buFont typeface="Arial" panose="020B0604020202020204" pitchFamily="34" charset="0"/>
              <a:buChar char="•"/>
              <a:defRPr/>
            </a:pPr>
            <a:r>
              <a:rPr lang="fr-FR" sz="2800" spc="-1" dirty="0">
                <a:uFill>
                  <a:solidFill>
                    <a:srgbClr val="FFFFFF"/>
                  </a:solidFill>
                </a:uFill>
                <a:latin typeface="SanukOT-Regular"/>
              </a:rPr>
              <a:t>Demain, une personne pourrait être appelée en service actif sans possibilité réelle de refuser, avec des délais de recours extrêmement courts.</a:t>
            </a:r>
          </a:p>
        </p:txBody>
      </p:sp>
      <p:pic>
        <p:nvPicPr>
          <p:cNvPr id="5" name="Image 4">
            <a:extLst>
              <a:ext uri="{FF2B5EF4-FFF2-40B4-BE49-F238E27FC236}">
                <a16:creationId xmlns:a16="http://schemas.microsoft.com/office/drawing/2014/main" id="{AC2D6778-B203-4E91-ED67-0578DCB60DFC}"/>
              </a:ext>
            </a:extLst>
          </p:cNvPr>
          <p:cNvPicPr>
            <a:picLocks noChangeAspect="1"/>
          </p:cNvPicPr>
          <p:nvPr/>
        </p:nvPicPr>
        <p:blipFill>
          <a:blip r:embed="rId2"/>
          <a:stretch>
            <a:fillRect/>
          </a:stretch>
        </p:blipFill>
        <p:spPr>
          <a:xfrm>
            <a:off x="9454551" y="236449"/>
            <a:ext cx="2535519" cy="1473000"/>
          </a:xfrm>
          <a:prstGeom prst="rect">
            <a:avLst/>
          </a:prstGeom>
        </p:spPr>
      </p:pic>
    </p:spTree>
    <p:extLst>
      <p:ext uri="{BB962C8B-B14F-4D97-AF65-F5344CB8AC3E}">
        <p14:creationId xmlns:p14="http://schemas.microsoft.com/office/powerpoint/2010/main" val="24883930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937E31-336A-E917-032B-2EFFE1B0144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D0CC98E-182A-B9C7-97A4-751BC04D5430}"/>
              </a:ext>
            </a:extLst>
          </p:cNvPr>
          <p:cNvSpPr>
            <a:spLocks noGrp="1"/>
          </p:cNvSpPr>
          <p:nvPr>
            <p:ph type="title"/>
          </p:nvPr>
        </p:nvSpPr>
        <p:spPr>
          <a:xfrm>
            <a:off x="533400" y="383886"/>
            <a:ext cx="8685810" cy="1325563"/>
          </a:xfrm>
        </p:spPr>
        <p:txBody>
          <a:bodyPr>
            <a:normAutofit/>
          </a:bodyPr>
          <a:lstStyle/>
          <a:p>
            <a:r>
              <a:rPr lang="fr-CH" spc="-1" dirty="0">
                <a:uFill>
                  <a:solidFill>
                    <a:srgbClr val="FFFFFF"/>
                  </a:solidFill>
                </a:uFill>
                <a:latin typeface="SanukOT-Regular"/>
              </a:rPr>
              <a:t>Mesures contraignantes - 5</a:t>
            </a:r>
            <a:br>
              <a:rPr lang="fr-CH" dirty="0"/>
            </a:br>
            <a:r>
              <a:rPr lang="fr-CH" dirty="0">
                <a:latin typeface="Arial"/>
                <a:cs typeface="Arial"/>
              </a:rPr>
              <a:t>    </a:t>
            </a:r>
            <a:endParaRPr lang="fr-CH" i="1" dirty="0"/>
          </a:p>
        </p:txBody>
      </p:sp>
      <p:sp>
        <p:nvSpPr>
          <p:cNvPr id="4" name="ZoneTexte 3">
            <a:extLst>
              <a:ext uri="{FF2B5EF4-FFF2-40B4-BE49-F238E27FC236}">
                <a16:creationId xmlns:a16="http://schemas.microsoft.com/office/drawing/2014/main" id="{5ACCD890-EA54-A999-BA8A-73D65F80838D}"/>
              </a:ext>
            </a:extLst>
          </p:cNvPr>
          <p:cNvSpPr txBox="1"/>
          <p:nvPr/>
        </p:nvSpPr>
        <p:spPr>
          <a:xfrm>
            <a:off x="880281" y="1375447"/>
            <a:ext cx="10704993" cy="2862322"/>
          </a:xfrm>
          <a:prstGeom prst="rect">
            <a:avLst/>
          </a:prstGeom>
          <a:noFill/>
        </p:spPr>
        <p:txBody>
          <a:bodyPr wrap="square" lIns="91440" tIns="45720" rIns="91440" bIns="45720" anchor="t">
            <a:spAutoFit/>
          </a:bodyPr>
          <a:lstStyle/>
          <a:p>
            <a:pPr>
              <a:defRPr/>
            </a:pPr>
            <a:endParaRPr lang="fr-CH" sz="1200" spc="-1" dirty="0">
              <a:uFill>
                <a:solidFill>
                  <a:srgbClr val="FFFFFF"/>
                </a:solidFill>
              </a:uFill>
              <a:latin typeface="SanukOT-Regular"/>
            </a:endParaRPr>
          </a:p>
          <a:p>
            <a:pPr>
              <a:defRPr/>
            </a:pPr>
            <a:r>
              <a:rPr lang="fr-FR" sz="2800" b="1" spc="-1" dirty="0">
                <a:uFill>
                  <a:solidFill>
                    <a:srgbClr val="FFFFFF"/>
                  </a:solidFill>
                </a:uFill>
                <a:latin typeface="SanukOT-Bold"/>
              </a:rPr>
              <a:t>Obligation d’effectuer une mission chaque année</a:t>
            </a:r>
          </a:p>
          <a:p>
            <a:pPr marL="342900" indent="-342900">
              <a:buFont typeface="Arial" panose="020B0604020202020204" pitchFamily="34" charset="0"/>
              <a:buChar char="•"/>
              <a:defRPr/>
            </a:pPr>
            <a:endParaRPr lang="fr-FR" sz="2800" spc="-1" dirty="0">
              <a:uFill>
                <a:solidFill>
                  <a:srgbClr val="FFFFFF"/>
                </a:solidFill>
              </a:uFill>
              <a:latin typeface="SanukOT-Regular"/>
            </a:endParaRPr>
          </a:p>
          <a:p>
            <a:pPr marL="342900" indent="-342900">
              <a:buFont typeface="Arial" panose="020B0604020202020204" pitchFamily="34" charset="0"/>
              <a:buChar char="•"/>
              <a:defRPr/>
            </a:pPr>
            <a:r>
              <a:rPr lang="fr-FR" sz="2800" spc="-1" dirty="0">
                <a:uFill>
                  <a:solidFill>
                    <a:srgbClr val="FFFFFF"/>
                  </a:solidFill>
                </a:uFill>
                <a:latin typeface="SanukOT-Regular"/>
              </a:rPr>
              <a:t>Aujourd’hui, 96 à 98 % des civilistes respectent déjà les délais actuels. Cette mesure n’apporte donc quasiment rien en termes d’efficacité. Elle ajoute de la rigidité administrative et de la pression inutile. On corrige ici un problème qui n’existe pas.</a:t>
            </a:r>
          </a:p>
        </p:txBody>
      </p:sp>
      <p:pic>
        <p:nvPicPr>
          <p:cNvPr id="5" name="Image 4">
            <a:extLst>
              <a:ext uri="{FF2B5EF4-FFF2-40B4-BE49-F238E27FC236}">
                <a16:creationId xmlns:a16="http://schemas.microsoft.com/office/drawing/2014/main" id="{33A9A095-69BC-4A02-9BD7-122490A8A84E}"/>
              </a:ext>
            </a:extLst>
          </p:cNvPr>
          <p:cNvPicPr>
            <a:picLocks noChangeAspect="1"/>
          </p:cNvPicPr>
          <p:nvPr/>
        </p:nvPicPr>
        <p:blipFill>
          <a:blip r:embed="rId2"/>
          <a:stretch>
            <a:fillRect/>
          </a:stretch>
        </p:blipFill>
        <p:spPr>
          <a:xfrm>
            <a:off x="9454551" y="236449"/>
            <a:ext cx="2535519" cy="1473000"/>
          </a:xfrm>
          <a:prstGeom prst="rect">
            <a:avLst/>
          </a:prstGeom>
        </p:spPr>
      </p:pic>
    </p:spTree>
    <p:extLst>
      <p:ext uri="{BB962C8B-B14F-4D97-AF65-F5344CB8AC3E}">
        <p14:creationId xmlns:p14="http://schemas.microsoft.com/office/powerpoint/2010/main" val="38200633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EE01E-8672-05C5-637E-C9F60F550AE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7BF58AD-EF2A-64FE-A7F0-659D8892C261}"/>
              </a:ext>
            </a:extLst>
          </p:cNvPr>
          <p:cNvSpPr>
            <a:spLocks noGrp="1"/>
          </p:cNvSpPr>
          <p:nvPr>
            <p:ph type="title"/>
          </p:nvPr>
        </p:nvSpPr>
        <p:spPr>
          <a:xfrm>
            <a:off x="533400" y="383886"/>
            <a:ext cx="8685810" cy="1325563"/>
          </a:xfrm>
        </p:spPr>
        <p:txBody>
          <a:bodyPr>
            <a:normAutofit/>
          </a:bodyPr>
          <a:lstStyle/>
          <a:p>
            <a:r>
              <a:rPr lang="fr-CH" spc="-1" dirty="0">
                <a:uFill>
                  <a:solidFill>
                    <a:srgbClr val="FFFFFF"/>
                  </a:solidFill>
                </a:uFill>
                <a:latin typeface="SanukOT-Regular"/>
              </a:rPr>
              <a:t>Mesures contraignantes - 6</a:t>
            </a:r>
            <a:br>
              <a:rPr lang="fr-CH" dirty="0"/>
            </a:br>
            <a:r>
              <a:rPr lang="fr-CH" dirty="0">
                <a:latin typeface="Arial"/>
                <a:cs typeface="Arial"/>
              </a:rPr>
              <a:t>    </a:t>
            </a:r>
            <a:endParaRPr lang="fr-CH" i="1" dirty="0"/>
          </a:p>
        </p:txBody>
      </p:sp>
      <p:sp>
        <p:nvSpPr>
          <p:cNvPr id="4" name="ZoneTexte 3">
            <a:extLst>
              <a:ext uri="{FF2B5EF4-FFF2-40B4-BE49-F238E27FC236}">
                <a16:creationId xmlns:a16="http://schemas.microsoft.com/office/drawing/2014/main" id="{B6E3101F-9400-9460-6A15-2BB1535CC85B}"/>
              </a:ext>
            </a:extLst>
          </p:cNvPr>
          <p:cNvSpPr txBox="1"/>
          <p:nvPr/>
        </p:nvSpPr>
        <p:spPr>
          <a:xfrm>
            <a:off x="880281" y="1375447"/>
            <a:ext cx="10704993" cy="3293209"/>
          </a:xfrm>
          <a:prstGeom prst="rect">
            <a:avLst/>
          </a:prstGeom>
          <a:noFill/>
        </p:spPr>
        <p:txBody>
          <a:bodyPr wrap="square" lIns="91440" tIns="45720" rIns="91440" bIns="45720" anchor="t">
            <a:spAutoFit/>
          </a:bodyPr>
          <a:lstStyle/>
          <a:p>
            <a:pPr>
              <a:defRPr/>
            </a:pPr>
            <a:endParaRPr lang="fr-CH" sz="1200" spc="-1" dirty="0">
              <a:uFill>
                <a:solidFill>
                  <a:srgbClr val="FFFFFF"/>
                </a:solidFill>
              </a:uFill>
              <a:latin typeface="SanukOT-Regular"/>
            </a:endParaRPr>
          </a:p>
          <a:p>
            <a:pPr>
              <a:defRPr/>
            </a:pPr>
            <a:r>
              <a:rPr lang="fr-FR" sz="2800" b="1" spc="-1" dirty="0">
                <a:uFill>
                  <a:solidFill>
                    <a:srgbClr val="FFFFFF"/>
                  </a:solidFill>
                </a:uFill>
                <a:latin typeface="SanukOT-Bold"/>
              </a:rPr>
              <a:t>Obligation d’un engagement long de six mois dans un délai de douze mois</a:t>
            </a:r>
          </a:p>
          <a:p>
            <a:pPr>
              <a:defRPr/>
            </a:pPr>
            <a:endParaRPr lang="fr-FR" sz="2800" b="1" spc="-1" dirty="0">
              <a:uFill>
                <a:solidFill>
                  <a:srgbClr val="FFFFFF"/>
                </a:solidFill>
              </a:uFill>
              <a:latin typeface="SanukOT-Bold"/>
            </a:endParaRPr>
          </a:p>
          <a:p>
            <a:pPr>
              <a:defRPr/>
            </a:pPr>
            <a:r>
              <a:rPr lang="fr-FR" sz="2800" spc="-1" dirty="0">
                <a:uFill>
                  <a:solidFill>
                    <a:srgbClr val="FFFFFF"/>
                  </a:solidFill>
                </a:uFill>
                <a:latin typeface="SanukOT-Regular"/>
              </a:rPr>
              <a:t>Concrètement: Le SV prévoit une affectation dite « longue » de 180 jours. Les personnes déposant une demande d'admission au service civil avant ou pendant l'école de recrues doivent désormais accomplir leur affectation longue dès l'année suivant leur admission.</a:t>
            </a:r>
          </a:p>
        </p:txBody>
      </p:sp>
      <p:pic>
        <p:nvPicPr>
          <p:cNvPr id="5" name="Image 4">
            <a:extLst>
              <a:ext uri="{FF2B5EF4-FFF2-40B4-BE49-F238E27FC236}">
                <a16:creationId xmlns:a16="http://schemas.microsoft.com/office/drawing/2014/main" id="{8B71B1AB-1C35-3A43-395A-05706FF3784D}"/>
              </a:ext>
            </a:extLst>
          </p:cNvPr>
          <p:cNvPicPr>
            <a:picLocks noChangeAspect="1"/>
          </p:cNvPicPr>
          <p:nvPr/>
        </p:nvPicPr>
        <p:blipFill>
          <a:blip r:embed="rId2"/>
          <a:stretch>
            <a:fillRect/>
          </a:stretch>
        </p:blipFill>
        <p:spPr>
          <a:xfrm>
            <a:off x="9454551" y="236449"/>
            <a:ext cx="2535519" cy="1473000"/>
          </a:xfrm>
          <a:prstGeom prst="rect">
            <a:avLst/>
          </a:prstGeom>
        </p:spPr>
      </p:pic>
    </p:spTree>
    <p:extLst>
      <p:ext uri="{BB962C8B-B14F-4D97-AF65-F5344CB8AC3E}">
        <p14:creationId xmlns:p14="http://schemas.microsoft.com/office/powerpoint/2010/main" val="12343707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03C77-4C61-A95D-BF25-2D6D63BE15A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4D5FC73-B4AF-9D71-8C4E-A35055DC601D}"/>
              </a:ext>
            </a:extLst>
          </p:cNvPr>
          <p:cNvSpPr>
            <a:spLocks noGrp="1"/>
          </p:cNvSpPr>
          <p:nvPr>
            <p:ph type="title"/>
          </p:nvPr>
        </p:nvSpPr>
        <p:spPr>
          <a:xfrm>
            <a:off x="533400" y="383886"/>
            <a:ext cx="8685810" cy="1325563"/>
          </a:xfrm>
        </p:spPr>
        <p:txBody>
          <a:bodyPr>
            <a:normAutofit/>
          </a:bodyPr>
          <a:lstStyle/>
          <a:p>
            <a:r>
              <a:rPr lang="fr-CH" spc="-1" dirty="0">
                <a:uFill>
                  <a:solidFill>
                    <a:srgbClr val="FFFFFF"/>
                  </a:solidFill>
                </a:uFill>
                <a:latin typeface="SanukOT-Regular"/>
              </a:rPr>
              <a:t>Arguments contre le référendum -1</a:t>
            </a:r>
            <a:br>
              <a:rPr lang="fr-CH" dirty="0"/>
            </a:br>
            <a:r>
              <a:rPr lang="fr-CH" dirty="0">
                <a:latin typeface="Arial"/>
                <a:cs typeface="Arial"/>
              </a:rPr>
              <a:t>    </a:t>
            </a:r>
            <a:endParaRPr lang="fr-CH" i="1" dirty="0"/>
          </a:p>
        </p:txBody>
      </p:sp>
      <p:sp>
        <p:nvSpPr>
          <p:cNvPr id="4" name="ZoneTexte 3">
            <a:extLst>
              <a:ext uri="{FF2B5EF4-FFF2-40B4-BE49-F238E27FC236}">
                <a16:creationId xmlns:a16="http://schemas.microsoft.com/office/drawing/2014/main" id="{8E07C1EF-FF63-0814-A061-BEA0BE19F089}"/>
              </a:ext>
            </a:extLst>
          </p:cNvPr>
          <p:cNvSpPr txBox="1"/>
          <p:nvPr/>
        </p:nvSpPr>
        <p:spPr>
          <a:xfrm>
            <a:off x="880281" y="1375447"/>
            <a:ext cx="10704993" cy="3724096"/>
          </a:xfrm>
          <a:prstGeom prst="rect">
            <a:avLst/>
          </a:prstGeom>
          <a:noFill/>
        </p:spPr>
        <p:txBody>
          <a:bodyPr wrap="square" lIns="91440" tIns="45720" rIns="91440" bIns="45720" anchor="t">
            <a:spAutoFit/>
          </a:bodyPr>
          <a:lstStyle/>
          <a:p>
            <a:pPr>
              <a:defRPr/>
            </a:pPr>
            <a:endParaRPr lang="fr-CH" sz="1200" spc="-1" dirty="0">
              <a:uFill>
                <a:solidFill>
                  <a:srgbClr val="FFFFFF"/>
                </a:solidFill>
              </a:uFill>
              <a:latin typeface="SanukOT-Regular"/>
            </a:endParaRPr>
          </a:p>
          <a:p>
            <a:pPr>
              <a:defRPr/>
            </a:pPr>
            <a:r>
              <a:rPr lang="fr-FR" sz="3200" b="1" spc="-1" dirty="0">
                <a:uFill>
                  <a:solidFill>
                    <a:srgbClr val="FFFFFF"/>
                  </a:solidFill>
                </a:uFill>
                <a:latin typeface="SanukOT-Bold"/>
              </a:rPr>
              <a:t>Premier argument : protéger les effectifs de l’armée.</a:t>
            </a:r>
          </a:p>
          <a:p>
            <a:pPr>
              <a:defRPr/>
            </a:pPr>
            <a:endParaRPr lang="fr-FR" sz="3200" b="1" spc="-1" dirty="0">
              <a:uFill>
                <a:solidFill>
                  <a:srgbClr val="FFFFFF"/>
                </a:solidFill>
              </a:uFill>
              <a:latin typeface="SanukOT-Bold"/>
            </a:endParaRPr>
          </a:p>
          <a:p>
            <a:pPr>
              <a:defRPr/>
            </a:pPr>
            <a:r>
              <a:rPr lang="fr-FR" sz="3200" spc="-1" dirty="0">
                <a:uFill>
                  <a:solidFill>
                    <a:srgbClr val="FFFFFF"/>
                  </a:solidFill>
                </a:uFill>
                <a:latin typeface="SanukOT-Regular"/>
              </a:rPr>
              <a:t>Concrètement: Les chiffres officiels indiquent 147 000 militaires aujourd’hui, pour un objectif de 100 000 et un plafond de </a:t>
            </a:r>
          </a:p>
          <a:p>
            <a:pPr>
              <a:defRPr/>
            </a:pPr>
            <a:r>
              <a:rPr lang="fr-FR" sz="3200" spc="-1" dirty="0">
                <a:uFill>
                  <a:solidFill>
                    <a:srgbClr val="FFFFFF"/>
                  </a:solidFill>
                </a:uFill>
                <a:latin typeface="SanukOT-Regular"/>
              </a:rPr>
              <a:t>140 000. </a:t>
            </a:r>
          </a:p>
          <a:p>
            <a:pPr>
              <a:defRPr/>
            </a:pPr>
            <a:r>
              <a:rPr lang="fr-FR" sz="3200" spc="-1" dirty="0">
                <a:uFill>
                  <a:solidFill>
                    <a:srgbClr val="FFFFFF"/>
                  </a:solidFill>
                </a:uFill>
                <a:latin typeface="SanukOT-Regular"/>
              </a:rPr>
              <a:t>Les projections démographiques montrent même un surplus dans les années à venir.</a:t>
            </a:r>
          </a:p>
        </p:txBody>
      </p:sp>
      <p:pic>
        <p:nvPicPr>
          <p:cNvPr id="5" name="Image 4">
            <a:extLst>
              <a:ext uri="{FF2B5EF4-FFF2-40B4-BE49-F238E27FC236}">
                <a16:creationId xmlns:a16="http://schemas.microsoft.com/office/drawing/2014/main" id="{FB8F5BC8-8DC2-F8B2-7A60-9FC0D599E256}"/>
              </a:ext>
            </a:extLst>
          </p:cNvPr>
          <p:cNvPicPr>
            <a:picLocks noChangeAspect="1"/>
          </p:cNvPicPr>
          <p:nvPr/>
        </p:nvPicPr>
        <p:blipFill>
          <a:blip r:embed="rId2"/>
          <a:stretch>
            <a:fillRect/>
          </a:stretch>
        </p:blipFill>
        <p:spPr>
          <a:xfrm>
            <a:off x="9454551" y="236449"/>
            <a:ext cx="2535519" cy="1473000"/>
          </a:xfrm>
          <a:prstGeom prst="rect">
            <a:avLst/>
          </a:prstGeom>
        </p:spPr>
      </p:pic>
    </p:spTree>
    <p:extLst>
      <p:ext uri="{BB962C8B-B14F-4D97-AF65-F5344CB8AC3E}">
        <p14:creationId xmlns:p14="http://schemas.microsoft.com/office/powerpoint/2010/main" val="11851262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A5844-365A-45BC-6F08-589316D5816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C4F0422-8517-F82E-44B9-D9E6AF0C4245}"/>
              </a:ext>
            </a:extLst>
          </p:cNvPr>
          <p:cNvSpPr>
            <a:spLocks noGrp="1"/>
          </p:cNvSpPr>
          <p:nvPr>
            <p:ph type="title"/>
          </p:nvPr>
        </p:nvSpPr>
        <p:spPr>
          <a:xfrm>
            <a:off x="533400" y="383886"/>
            <a:ext cx="8685810" cy="1325563"/>
          </a:xfrm>
        </p:spPr>
        <p:txBody>
          <a:bodyPr>
            <a:normAutofit/>
          </a:bodyPr>
          <a:lstStyle/>
          <a:p>
            <a:r>
              <a:rPr lang="fr-CH" spc="-1" dirty="0">
                <a:uFill>
                  <a:solidFill>
                    <a:srgbClr val="FFFFFF"/>
                  </a:solidFill>
                </a:uFill>
                <a:latin typeface="SanukOT-Regular"/>
              </a:rPr>
              <a:t>Arguments contre le référendum -2</a:t>
            </a:r>
            <a:br>
              <a:rPr lang="fr-CH" dirty="0"/>
            </a:br>
            <a:r>
              <a:rPr lang="fr-CH" dirty="0">
                <a:latin typeface="Arial"/>
                <a:cs typeface="Arial"/>
              </a:rPr>
              <a:t>    </a:t>
            </a:r>
            <a:endParaRPr lang="fr-CH" i="1" dirty="0"/>
          </a:p>
        </p:txBody>
      </p:sp>
      <p:sp>
        <p:nvSpPr>
          <p:cNvPr id="4" name="ZoneTexte 3">
            <a:extLst>
              <a:ext uri="{FF2B5EF4-FFF2-40B4-BE49-F238E27FC236}">
                <a16:creationId xmlns:a16="http://schemas.microsoft.com/office/drawing/2014/main" id="{3E58D85A-DF0E-290C-5FAD-BE0AC089136E}"/>
              </a:ext>
            </a:extLst>
          </p:cNvPr>
          <p:cNvSpPr txBox="1"/>
          <p:nvPr/>
        </p:nvSpPr>
        <p:spPr>
          <a:xfrm>
            <a:off x="880281" y="1177040"/>
            <a:ext cx="10704993" cy="4339650"/>
          </a:xfrm>
          <a:prstGeom prst="rect">
            <a:avLst/>
          </a:prstGeom>
          <a:noFill/>
        </p:spPr>
        <p:txBody>
          <a:bodyPr wrap="square" lIns="91440" tIns="45720" rIns="91440" bIns="45720" anchor="t">
            <a:spAutoFit/>
          </a:bodyPr>
          <a:lstStyle/>
          <a:p>
            <a:pPr>
              <a:defRPr/>
            </a:pPr>
            <a:endParaRPr lang="fr-CH" sz="1200" spc="-1" dirty="0">
              <a:uFill>
                <a:solidFill>
                  <a:srgbClr val="FFFFFF"/>
                </a:solidFill>
              </a:uFill>
              <a:latin typeface="SanukOT-Regular"/>
            </a:endParaRPr>
          </a:p>
          <a:p>
            <a:pPr>
              <a:defRPr/>
            </a:pPr>
            <a:r>
              <a:rPr lang="fr-FR" sz="3200" b="1" spc="-1" dirty="0">
                <a:uFill>
                  <a:solidFill>
                    <a:srgbClr val="FFFFFF"/>
                  </a:solidFill>
                </a:uFill>
                <a:latin typeface="SanukOT-Bold"/>
              </a:rPr>
              <a:t>Deuxième argument : la sécurité.</a:t>
            </a:r>
          </a:p>
          <a:p>
            <a:pPr>
              <a:defRPr/>
            </a:pPr>
            <a:endParaRPr lang="fr-FR" sz="2000" b="1" spc="-1" dirty="0">
              <a:uFill>
                <a:solidFill>
                  <a:srgbClr val="FFFFFF"/>
                </a:solidFill>
              </a:uFill>
              <a:latin typeface="SanukOT-Bold"/>
            </a:endParaRPr>
          </a:p>
          <a:p>
            <a:pPr>
              <a:defRPr/>
            </a:pPr>
            <a:r>
              <a:rPr lang="fr-FR" sz="3200" spc="-1" dirty="0">
                <a:uFill>
                  <a:solidFill>
                    <a:srgbClr val="FFFFFF"/>
                  </a:solidFill>
                </a:uFill>
                <a:latin typeface="SanukOT-Regular"/>
              </a:rPr>
              <a:t>Les principales menaces actuelles sont climatiques, environnementales, sanitaires et sociales.  </a:t>
            </a:r>
          </a:p>
          <a:p>
            <a:pPr>
              <a:defRPr/>
            </a:pPr>
            <a:endParaRPr lang="fr-FR" sz="2000" spc="-1" dirty="0">
              <a:uFill>
                <a:solidFill>
                  <a:srgbClr val="FFFFFF"/>
                </a:solidFill>
              </a:uFill>
              <a:latin typeface="SanukOT-Regular"/>
            </a:endParaRPr>
          </a:p>
          <a:p>
            <a:pPr>
              <a:defRPr/>
            </a:pPr>
            <a:r>
              <a:rPr lang="fr-FR" sz="3200" spc="-1" dirty="0">
                <a:uFill>
                  <a:solidFill>
                    <a:srgbClr val="FFFFFF"/>
                  </a:solidFill>
                </a:uFill>
                <a:latin typeface="SanukOT-Regular"/>
              </a:rPr>
              <a:t>Les crises récentes l’ont montré : Les outils militaires ne sont pas adaptés à ces défis.</a:t>
            </a:r>
          </a:p>
          <a:p>
            <a:pPr>
              <a:defRPr/>
            </a:pPr>
            <a:r>
              <a:rPr lang="fr-FR" sz="3200" spc="-1" dirty="0">
                <a:uFill>
                  <a:solidFill>
                    <a:srgbClr val="FFFFFF"/>
                  </a:solidFill>
                </a:uFill>
                <a:latin typeface="SanukOT-Regular"/>
              </a:rPr>
              <a:t>Les principales menaces actuelles sont climatiques, environnementales, sanitaires et sociales. </a:t>
            </a:r>
          </a:p>
        </p:txBody>
      </p:sp>
      <p:pic>
        <p:nvPicPr>
          <p:cNvPr id="5" name="Image 4">
            <a:extLst>
              <a:ext uri="{FF2B5EF4-FFF2-40B4-BE49-F238E27FC236}">
                <a16:creationId xmlns:a16="http://schemas.microsoft.com/office/drawing/2014/main" id="{B7C9CC3A-8169-942E-3F6C-CEE957847BB9}"/>
              </a:ext>
            </a:extLst>
          </p:cNvPr>
          <p:cNvPicPr>
            <a:picLocks noChangeAspect="1"/>
          </p:cNvPicPr>
          <p:nvPr/>
        </p:nvPicPr>
        <p:blipFill>
          <a:blip r:embed="rId2"/>
          <a:stretch>
            <a:fillRect/>
          </a:stretch>
        </p:blipFill>
        <p:spPr>
          <a:xfrm>
            <a:off x="9454551" y="236449"/>
            <a:ext cx="2535519" cy="1473000"/>
          </a:xfrm>
          <a:prstGeom prst="rect">
            <a:avLst/>
          </a:prstGeom>
        </p:spPr>
      </p:pic>
    </p:spTree>
    <p:extLst>
      <p:ext uri="{BB962C8B-B14F-4D97-AF65-F5344CB8AC3E}">
        <p14:creationId xmlns:p14="http://schemas.microsoft.com/office/powerpoint/2010/main" val="1926904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AD4AD-94D0-FBC9-3145-6DE63DA12CE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A49F242-DA76-AAF9-C104-F003CDC70259}"/>
              </a:ext>
            </a:extLst>
          </p:cNvPr>
          <p:cNvSpPr>
            <a:spLocks noGrp="1"/>
          </p:cNvSpPr>
          <p:nvPr>
            <p:ph type="title"/>
          </p:nvPr>
        </p:nvSpPr>
        <p:spPr>
          <a:xfrm>
            <a:off x="533400" y="383886"/>
            <a:ext cx="8685810" cy="1325563"/>
          </a:xfrm>
        </p:spPr>
        <p:txBody>
          <a:bodyPr>
            <a:normAutofit/>
          </a:bodyPr>
          <a:lstStyle/>
          <a:p>
            <a:r>
              <a:rPr lang="fr-CH" spc="-1" dirty="0">
                <a:uFill>
                  <a:solidFill>
                    <a:srgbClr val="FFFFFF"/>
                  </a:solidFill>
                </a:uFill>
                <a:latin typeface="SanukOT-Regular"/>
              </a:rPr>
              <a:t>Conclusion</a:t>
            </a:r>
            <a:br>
              <a:rPr lang="fr-CH" dirty="0"/>
            </a:br>
            <a:r>
              <a:rPr lang="fr-CH" dirty="0">
                <a:latin typeface="Arial"/>
                <a:cs typeface="Arial"/>
              </a:rPr>
              <a:t>    </a:t>
            </a:r>
            <a:endParaRPr lang="fr-CH" i="1" dirty="0"/>
          </a:p>
        </p:txBody>
      </p:sp>
      <p:sp>
        <p:nvSpPr>
          <p:cNvPr id="4" name="ZoneTexte 3">
            <a:extLst>
              <a:ext uri="{FF2B5EF4-FFF2-40B4-BE49-F238E27FC236}">
                <a16:creationId xmlns:a16="http://schemas.microsoft.com/office/drawing/2014/main" id="{9F6170C0-60A1-CE0E-5FC1-B4E6A79C3D91}"/>
              </a:ext>
            </a:extLst>
          </p:cNvPr>
          <p:cNvSpPr txBox="1"/>
          <p:nvPr/>
        </p:nvSpPr>
        <p:spPr>
          <a:xfrm>
            <a:off x="880281" y="1332316"/>
            <a:ext cx="10704993" cy="4339650"/>
          </a:xfrm>
          <a:prstGeom prst="rect">
            <a:avLst/>
          </a:prstGeom>
          <a:noFill/>
        </p:spPr>
        <p:txBody>
          <a:bodyPr wrap="square" lIns="91440" tIns="45720" rIns="91440" bIns="45720" anchor="t">
            <a:spAutoFit/>
          </a:bodyPr>
          <a:lstStyle/>
          <a:p>
            <a:pPr>
              <a:defRPr/>
            </a:pPr>
            <a:endParaRPr lang="fr-CH" sz="1200" spc="-1" dirty="0">
              <a:uFill>
                <a:solidFill>
                  <a:srgbClr val="FFFFFF"/>
                </a:solidFill>
              </a:uFill>
              <a:latin typeface="SanukOT-Regular"/>
            </a:endParaRPr>
          </a:p>
          <a:p>
            <a:pPr>
              <a:defRPr/>
            </a:pPr>
            <a:r>
              <a:rPr lang="fr-FR" sz="3200" spc="-1" dirty="0">
                <a:uFill>
                  <a:solidFill>
                    <a:srgbClr val="FFFFFF"/>
                  </a:solidFill>
                </a:uFill>
                <a:latin typeface="SanukOT-Regular"/>
              </a:rPr>
              <a:t>Est-ce qu’on veut affaiblir un système qui fonctionne </a:t>
            </a:r>
          </a:p>
          <a:p>
            <a:pPr>
              <a:defRPr/>
            </a:pPr>
            <a:r>
              <a:rPr lang="fr-FR" sz="3200" spc="-1" dirty="0">
                <a:uFill>
                  <a:solidFill>
                    <a:srgbClr val="FFFFFF"/>
                  </a:solidFill>
                </a:uFill>
                <a:latin typeface="SanukOT-Regular"/>
              </a:rPr>
              <a:t>pour préserver un modèle dépassé ?</a:t>
            </a:r>
          </a:p>
          <a:p>
            <a:pPr>
              <a:defRPr/>
            </a:pPr>
            <a:endParaRPr lang="fr-FR" sz="3200" spc="-1" dirty="0">
              <a:uFill>
                <a:solidFill>
                  <a:srgbClr val="FFFFFF"/>
                </a:solidFill>
              </a:uFill>
              <a:latin typeface="SanukOT-Regular"/>
            </a:endParaRPr>
          </a:p>
          <a:p>
            <a:pPr>
              <a:defRPr/>
            </a:pPr>
            <a:r>
              <a:rPr lang="fr-FR" sz="3200" spc="-1" dirty="0">
                <a:uFill>
                  <a:solidFill>
                    <a:srgbClr val="FFFFFF"/>
                  </a:solidFill>
                </a:uFill>
                <a:latin typeface="SanukOT-Regular"/>
              </a:rPr>
              <a:t>Ou est-ce qu’on veut renforcer ce qui répond aux défis d’aujourd’hui ?</a:t>
            </a:r>
          </a:p>
          <a:p>
            <a:pPr>
              <a:defRPr/>
            </a:pPr>
            <a:endParaRPr lang="fr-FR" sz="3200" spc="-1" dirty="0">
              <a:uFill>
                <a:solidFill>
                  <a:srgbClr val="FFFFFF"/>
                </a:solidFill>
              </a:uFill>
              <a:latin typeface="SanukOT-Regular"/>
            </a:endParaRPr>
          </a:p>
          <a:p>
            <a:pPr>
              <a:defRPr/>
            </a:pPr>
            <a:r>
              <a:rPr lang="fr-FR" sz="3200" spc="-1" dirty="0">
                <a:uFill>
                  <a:solidFill>
                    <a:srgbClr val="FFFFFF"/>
                  </a:solidFill>
                </a:uFill>
                <a:latin typeface="SanukOT-Regular"/>
              </a:rPr>
              <a:t>Le service civil n’est pas une échappatoire. C’est une autre manière de servir.</a:t>
            </a:r>
          </a:p>
        </p:txBody>
      </p:sp>
      <p:pic>
        <p:nvPicPr>
          <p:cNvPr id="5" name="Image 4">
            <a:extLst>
              <a:ext uri="{FF2B5EF4-FFF2-40B4-BE49-F238E27FC236}">
                <a16:creationId xmlns:a16="http://schemas.microsoft.com/office/drawing/2014/main" id="{D575DFC0-3C9D-84EC-36E7-550EA5DD6DF6}"/>
              </a:ext>
            </a:extLst>
          </p:cNvPr>
          <p:cNvPicPr>
            <a:picLocks noChangeAspect="1"/>
          </p:cNvPicPr>
          <p:nvPr/>
        </p:nvPicPr>
        <p:blipFill>
          <a:blip r:embed="rId2"/>
          <a:stretch>
            <a:fillRect/>
          </a:stretch>
        </p:blipFill>
        <p:spPr>
          <a:xfrm>
            <a:off x="9454551" y="236449"/>
            <a:ext cx="2535519" cy="1473000"/>
          </a:xfrm>
          <a:prstGeom prst="rect">
            <a:avLst/>
          </a:prstGeom>
        </p:spPr>
      </p:pic>
    </p:spTree>
    <p:extLst>
      <p:ext uri="{BB962C8B-B14F-4D97-AF65-F5344CB8AC3E}">
        <p14:creationId xmlns:p14="http://schemas.microsoft.com/office/powerpoint/2010/main" val="455674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259AB2-566C-D1A0-E302-F78D8CE75DF6}"/>
              </a:ext>
            </a:extLst>
          </p:cNvPr>
          <p:cNvSpPr>
            <a:spLocks noGrp="1"/>
          </p:cNvSpPr>
          <p:nvPr>
            <p:ph type="ctrTitle"/>
          </p:nvPr>
        </p:nvSpPr>
        <p:spPr>
          <a:xfrm>
            <a:off x="149551" y="1524145"/>
            <a:ext cx="11882928" cy="2387600"/>
          </a:xfrm>
        </p:spPr>
        <p:txBody>
          <a:bodyPr>
            <a:normAutofit fontScale="90000"/>
          </a:bodyPr>
          <a:lstStyle/>
          <a:p>
            <a:br>
              <a:rPr lang="fr-CH" dirty="0"/>
            </a:br>
            <a:r>
              <a:rPr lang="fr-CH" sz="5600" dirty="0"/>
              <a:t>Salaire minimum</a:t>
            </a:r>
            <a:br>
              <a:rPr lang="fr-CH" sz="5300" dirty="0"/>
            </a:br>
            <a:endParaRPr lang="fr-CH" sz="5300" i="1" dirty="0"/>
          </a:p>
        </p:txBody>
      </p:sp>
      <p:sp>
        <p:nvSpPr>
          <p:cNvPr id="4" name="Untertitel 2">
            <a:extLst>
              <a:ext uri="{FF2B5EF4-FFF2-40B4-BE49-F238E27FC236}">
                <a16:creationId xmlns:a16="http://schemas.microsoft.com/office/drawing/2014/main" id="{E5EECE62-81AB-CBFE-1144-6509BF0CED26}"/>
              </a:ext>
            </a:extLst>
          </p:cNvPr>
          <p:cNvSpPr txBox="1">
            <a:spLocks/>
          </p:cNvSpPr>
          <p:nvPr/>
        </p:nvSpPr>
        <p:spPr>
          <a:xfrm>
            <a:off x="267037" y="3959266"/>
            <a:ext cx="11587795" cy="1762661"/>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4000" b="1" dirty="0">
                <a:latin typeface="Arial"/>
                <a:cs typeface="Arial"/>
              </a:rPr>
              <a:t>Rebecca Joly</a:t>
            </a:r>
            <a:endParaRPr lang="de-DE" sz="3000" i="1" dirty="0">
              <a:latin typeface="Arial"/>
              <a:cs typeface="Arial"/>
            </a:endParaRPr>
          </a:p>
          <a:p>
            <a:r>
              <a:rPr lang="fr-CH" sz="3200" i="1" noProof="0" dirty="0">
                <a:latin typeface="Arial"/>
                <a:cs typeface="Arial"/>
              </a:rPr>
              <a:t>Présidente des Vert</a:t>
            </a:r>
            <a:r>
              <a:rPr lang="fr-CH" sz="3200" i="1" dirty="0">
                <a:latin typeface="Arial"/>
                <a:cs typeface="Arial"/>
              </a:rPr>
              <a:t>·</a:t>
            </a:r>
            <a:r>
              <a:rPr lang="fr-CH" sz="3200" i="1" noProof="0" dirty="0" err="1">
                <a:latin typeface="Arial"/>
                <a:cs typeface="Arial"/>
              </a:rPr>
              <a:t>e·s</a:t>
            </a:r>
            <a:r>
              <a:rPr lang="fr-CH" sz="3200" i="1" noProof="0" dirty="0">
                <a:latin typeface="Arial"/>
                <a:cs typeface="Arial"/>
              </a:rPr>
              <a:t> vaudois·es, députée</a:t>
            </a:r>
            <a:endParaRPr lang="fr-CH" sz="3200" dirty="0"/>
          </a:p>
          <a:p>
            <a:endParaRPr lang="de-DE" i="1" dirty="0">
              <a:latin typeface="Arial"/>
              <a:cs typeface="Arial"/>
            </a:endParaRPr>
          </a:p>
        </p:txBody>
      </p:sp>
      <p:pic>
        <p:nvPicPr>
          <p:cNvPr id="8" name="Image 7">
            <a:extLst>
              <a:ext uri="{FF2B5EF4-FFF2-40B4-BE49-F238E27FC236}">
                <a16:creationId xmlns:a16="http://schemas.microsoft.com/office/drawing/2014/main" id="{1B31E353-9AE0-0AE2-8B2F-8EE9CAB43F0A}"/>
              </a:ext>
            </a:extLst>
          </p:cNvPr>
          <p:cNvPicPr>
            <a:picLocks noChangeAspect="1"/>
          </p:cNvPicPr>
          <p:nvPr/>
        </p:nvPicPr>
        <p:blipFill>
          <a:blip r:embed="rId2"/>
          <a:stretch>
            <a:fillRect/>
          </a:stretch>
        </p:blipFill>
        <p:spPr>
          <a:xfrm>
            <a:off x="9315124" y="251875"/>
            <a:ext cx="2611901" cy="1464782"/>
          </a:xfrm>
          <a:prstGeom prst="rect">
            <a:avLst/>
          </a:prstGeom>
        </p:spPr>
      </p:pic>
      <p:pic>
        <p:nvPicPr>
          <p:cNvPr id="6" name="Image 5">
            <a:extLst>
              <a:ext uri="{FF2B5EF4-FFF2-40B4-BE49-F238E27FC236}">
                <a16:creationId xmlns:a16="http://schemas.microsoft.com/office/drawing/2014/main" id="{0333AA04-AE51-EE90-23B7-5D76111886D8}"/>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8268815" y="38694"/>
            <a:ext cx="4127632" cy="1966822"/>
          </a:xfrm>
          <a:prstGeom prst="rect">
            <a:avLst/>
          </a:prstGeom>
        </p:spPr>
      </p:pic>
    </p:spTree>
    <p:extLst>
      <p:ext uri="{BB962C8B-B14F-4D97-AF65-F5344CB8AC3E}">
        <p14:creationId xmlns:p14="http://schemas.microsoft.com/office/powerpoint/2010/main" val="26514327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EE6114-A360-C8AE-0A71-8A5EA8087F6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6811FF0-7FCA-1834-BF4B-F8C08016452B}"/>
              </a:ext>
            </a:extLst>
          </p:cNvPr>
          <p:cNvSpPr>
            <a:spLocks noGrp="1"/>
          </p:cNvSpPr>
          <p:nvPr>
            <p:ph type="title"/>
          </p:nvPr>
        </p:nvSpPr>
        <p:spPr>
          <a:xfrm>
            <a:off x="533400" y="383886"/>
            <a:ext cx="8685810" cy="1325563"/>
          </a:xfrm>
        </p:spPr>
        <p:txBody>
          <a:bodyPr>
            <a:normAutofit/>
          </a:bodyPr>
          <a:lstStyle/>
          <a:p>
            <a:br>
              <a:rPr lang="fr-CH" dirty="0"/>
            </a:br>
            <a:r>
              <a:rPr lang="fr-CH" dirty="0">
                <a:latin typeface="Arial"/>
                <a:cs typeface="Arial"/>
              </a:rPr>
              <a:t>    </a:t>
            </a:r>
            <a:endParaRPr lang="fr-CH" i="1" dirty="0"/>
          </a:p>
        </p:txBody>
      </p:sp>
      <p:sp>
        <p:nvSpPr>
          <p:cNvPr id="4" name="ZoneTexte 3">
            <a:extLst>
              <a:ext uri="{FF2B5EF4-FFF2-40B4-BE49-F238E27FC236}">
                <a16:creationId xmlns:a16="http://schemas.microsoft.com/office/drawing/2014/main" id="{D90DCD61-D97D-8E3F-6436-F59C76272779}"/>
              </a:ext>
            </a:extLst>
          </p:cNvPr>
          <p:cNvSpPr txBox="1"/>
          <p:nvPr/>
        </p:nvSpPr>
        <p:spPr>
          <a:xfrm>
            <a:off x="2536554" y="1709449"/>
            <a:ext cx="7737508" cy="2616101"/>
          </a:xfrm>
          <a:prstGeom prst="rect">
            <a:avLst/>
          </a:prstGeom>
          <a:noFill/>
        </p:spPr>
        <p:txBody>
          <a:bodyPr wrap="square" lIns="91440" tIns="45720" rIns="91440" bIns="45720" anchor="t">
            <a:spAutoFit/>
          </a:bodyPr>
          <a:lstStyle/>
          <a:p>
            <a:pPr>
              <a:defRPr/>
            </a:pPr>
            <a:endParaRPr lang="fr-CH" sz="1200" spc="-1" dirty="0">
              <a:uFill>
                <a:solidFill>
                  <a:srgbClr val="FFFFFF"/>
                </a:solidFill>
              </a:uFill>
              <a:latin typeface="SanukOT-Regular"/>
            </a:endParaRPr>
          </a:p>
          <a:p>
            <a:pPr>
              <a:defRPr/>
            </a:pPr>
            <a:r>
              <a:rPr lang="fr-FR" sz="4400" spc="-1" dirty="0">
                <a:uFill>
                  <a:solidFill>
                    <a:srgbClr val="FFFFFF"/>
                  </a:solidFill>
                </a:uFill>
                <a:latin typeface="SanukOT-Regular"/>
              </a:rPr>
              <a:t>Merci de votre attention, </a:t>
            </a:r>
          </a:p>
          <a:p>
            <a:pPr>
              <a:defRPr/>
            </a:pPr>
            <a:r>
              <a:rPr lang="fr-FR" sz="4400" spc="-1" dirty="0">
                <a:uFill>
                  <a:solidFill>
                    <a:srgbClr val="FFFFFF"/>
                  </a:solidFill>
                </a:uFill>
                <a:latin typeface="SanukOT-Regular"/>
              </a:rPr>
              <a:t>des questions ?</a:t>
            </a:r>
          </a:p>
          <a:p>
            <a:pPr>
              <a:defRPr/>
            </a:pPr>
            <a:endParaRPr lang="fr-FR" sz="2000" spc="-1" dirty="0">
              <a:uFill>
                <a:solidFill>
                  <a:srgbClr val="FFFFFF"/>
                </a:solidFill>
              </a:uFill>
              <a:latin typeface="SanukOT-Regular"/>
            </a:endParaRPr>
          </a:p>
          <a:p>
            <a:pPr>
              <a:defRPr/>
            </a:pPr>
            <a:r>
              <a:rPr lang="fr-FR" sz="4400" spc="-1" dirty="0">
                <a:uFill>
                  <a:solidFill>
                    <a:srgbClr val="FFFFFF"/>
                  </a:solidFill>
                </a:uFill>
                <a:latin typeface="SanukOT-Regular"/>
              </a:rPr>
              <a:t>                           ;-) </a:t>
            </a:r>
          </a:p>
        </p:txBody>
      </p:sp>
      <p:pic>
        <p:nvPicPr>
          <p:cNvPr id="5" name="Image 4">
            <a:extLst>
              <a:ext uri="{FF2B5EF4-FFF2-40B4-BE49-F238E27FC236}">
                <a16:creationId xmlns:a16="http://schemas.microsoft.com/office/drawing/2014/main" id="{C6AC893E-DABE-AA19-44EA-FF0A77080345}"/>
              </a:ext>
            </a:extLst>
          </p:cNvPr>
          <p:cNvPicPr>
            <a:picLocks noChangeAspect="1"/>
          </p:cNvPicPr>
          <p:nvPr/>
        </p:nvPicPr>
        <p:blipFill>
          <a:blip r:embed="rId2"/>
          <a:stretch>
            <a:fillRect/>
          </a:stretch>
        </p:blipFill>
        <p:spPr>
          <a:xfrm>
            <a:off x="9454551" y="236449"/>
            <a:ext cx="2535519" cy="1473000"/>
          </a:xfrm>
          <a:prstGeom prst="rect">
            <a:avLst/>
          </a:prstGeom>
        </p:spPr>
      </p:pic>
    </p:spTree>
    <p:extLst>
      <p:ext uri="{BB962C8B-B14F-4D97-AF65-F5344CB8AC3E}">
        <p14:creationId xmlns:p14="http://schemas.microsoft.com/office/powerpoint/2010/main" val="7273220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B3ADE-511E-ABAF-70FE-99D090B3AA0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D740939-3CEB-5AD4-D08C-561A6EAE1DBB}"/>
              </a:ext>
            </a:extLst>
          </p:cNvPr>
          <p:cNvSpPr>
            <a:spLocks noGrp="1"/>
          </p:cNvSpPr>
          <p:nvPr>
            <p:ph type="ctrTitle"/>
          </p:nvPr>
        </p:nvSpPr>
        <p:spPr>
          <a:xfrm>
            <a:off x="1524000" y="1122363"/>
            <a:ext cx="9144000" cy="3380626"/>
          </a:xfrm>
        </p:spPr>
        <p:txBody>
          <a:bodyPr/>
          <a:lstStyle/>
          <a:p>
            <a:r>
              <a:rPr lang="fr-CH" cap="all" dirty="0"/>
              <a:t>Actualités</a:t>
            </a:r>
            <a:r>
              <a:rPr lang="fr-CH" dirty="0"/>
              <a:t> COMMUNALES</a:t>
            </a:r>
          </a:p>
        </p:txBody>
      </p:sp>
      <p:pic>
        <p:nvPicPr>
          <p:cNvPr id="5" name="Image 4">
            <a:extLst>
              <a:ext uri="{FF2B5EF4-FFF2-40B4-BE49-F238E27FC236}">
                <a16:creationId xmlns:a16="http://schemas.microsoft.com/office/drawing/2014/main" id="{4D18813C-5ECB-70FB-5F0D-790D0A441D2A}"/>
              </a:ext>
            </a:extLst>
          </p:cNvPr>
          <p:cNvPicPr>
            <a:picLocks noChangeAspect="1"/>
          </p:cNvPicPr>
          <p:nvPr/>
        </p:nvPicPr>
        <p:blipFill>
          <a:blip r:embed="rId2"/>
          <a:stretch>
            <a:fillRect/>
          </a:stretch>
        </p:blipFill>
        <p:spPr>
          <a:xfrm>
            <a:off x="9315124" y="251875"/>
            <a:ext cx="2611901" cy="1464782"/>
          </a:xfrm>
          <a:prstGeom prst="rect">
            <a:avLst/>
          </a:prstGeom>
        </p:spPr>
      </p:pic>
      <p:pic>
        <p:nvPicPr>
          <p:cNvPr id="6" name="Image 5">
            <a:extLst>
              <a:ext uri="{FF2B5EF4-FFF2-40B4-BE49-F238E27FC236}">
                <a16:creationId xmlns:a16="http://schemas.microsoft.com/office/drawing/2014/main" id="{48ADB6A3-1B4E-0227-10D1-BA61150A354F}"/>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7625872" y="38693"/>
            <a:ext cx="4770575" cy="2273185"/>
          </a:xfrm>
          <a:prstGeom prst="rect">
            <a:avLst/>
          </a:prstGeom>
        </p:spPr>
      </p:pic>
    </p:spTree>
    <p:extLst>
      <p:ext uri="{BB962C8B-B14F-4D97-AF65-F5344CB8AC3E}">
        <p14:creationId xmlns:p14="http://schemas.microsoft.com/office/powerpoint/2010/main" val="7550026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839467-3014-B408-075C-E9C52141DD89}"/>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FC0CF39C-94E0-E588-1813-E182F53A33AD}"/>
              </a:ext>
            </a:extLst>
          </p:cNvPr>
          <p:cNvPicPr>
            <a:picLocks noChangeAspect="1"/>
          </p:cNvPicPr>
          <p:nvPr/>
        </p:nvPicPr>
        <p:blipFill>
          <a:blip r:embed="rId2"/>
          <a:stretch>
            <a:fillRect/>
          </a:stretch>
        </p:blipFill>
        <p:spPr>
          <a:xfrm>
            <a:off x="9315124" y="251875"/>
            <a:ext cx="2611901" cy="1464782"/>
          </a:xfrm>
          <a:prstGeom prst="rect">
            <a:avLst/>
          </a:prstGeom>
        </p:spPr>
      </p:pic>
      <p:pic>
        <p:nvPicPr>
          <p:cNvPr id="6" name="Image 5">
            <a:extLst>
              <a:ext uri="{FF2B5EF4-FFF2-40B4-BE49-F238E27FC236}">
                <a16:creationId xmlns:a16="http://schemas.microsoft.com/office/drawing/2014/main" id="{EBFD11F9-DED8-675C-3DDB-D869F2FEB8BD}"/>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7625872" y="38693"/>
            <a:ext cx="4770575" cy="2273185"/>
          </a:xfrm>
          <a:prstGeom prst="rect">
            <a:avLst/>
          </a:prstGeom>
        </p:spPr>
      </p:pic>
      <p:sp>
        <p:nvSpPr>
          <p:cNvPr id="4" name="TextShape 2">
            <a:extLst>
              <a:ext uri="{FF2B5EF4-FFF2-40B4-BE49-F238E27FC236}">
                <a16:creationId xmlns:a16="http://schemas.microsoft.com/office/drawing/2014/main" id="{85FC4FE9-BE9A-B0AE-99E2-02CEA5A43FC0}"/>
              </a:ext>
            </a:extLst>
          </p:cNvPr>
          <p:cNvSpPr txBox="1"/>
          <p:nvPr/>
        </p:nvSpPr>
        <p:spPr>
          <a:xfrm rot="21300000">
            <a:off x="-59000" y="2981049"/>
            <a:ext cx="10519087" cy="1266825"/>
          </a:xfrm>
          <a:prstGeom prst="rect">
            <a:avLst/>
          </a:prstGeom>
          <a:solidFill>
            <a:srgbClr val="FFFFFF"/>
          </a:solidFill>
          <a:ln>
            <a:noFill/>
          </a:ln>
        </p:spPr>
        <p:txBody>
          <a:bodyPr anchor="ctr"/>
          <a:lstStyle/>
          <a:p>
            <a:pPr>
              <a:defRPr/>
            </a:pPr>
            <a:r>
              <a:rPr lang="fr-FR" sz="4000" b="1" cap="all" spc="-1" noProof="0" dirty="0">
                <a:solidFill>
                  <a:srgbClr val="84B414"/>
                </a:solidFill>
                <a:uFill>
                  <a:solidFill>
                    <a:srgbClr val="FFFFFF"/>
                  </a:solidFill>
                </a:uFill>
                <a:latin typeface="SanukOT-Fat"/>
              </a:rPr>
              <a:t>	</a:t>
            </a:r>
            <a:r>
              <a:rPr lang="fr-FR" sz="4400" b="1" cap="all" spc="-1" noProof="0" dirty="0">
                <a:solidFill>
                  <a:srgbClr val="84B414"/>
                </a:solidFill>
                <a:uFill>
                  <a:solidFill>
                    <a:srgbClr val="FFFFFF"/>
                  </a:solidFill>
                </a:uFill>
                <a:latin typeface="SanukOT-Fat"/>
              </a:rPr>
              <a:t>Bref retour sur les 	</a:t>
            </a:r>
          </a:p>
          <a:p>
            <a:pPr>
              <a:defRPr/>
            </a:pPr>
            <a:r>
              <a:rPr lang="fr-FR" sz="4400" b="1" cap="all" spc="-1" dirty="0">
                <a:solidFill>
                  <a:srgbClr val="84B414"/>
                </a:solidFill>
                <a:uFill>
                  <a:solidFill>
                    <a:srgbClr val="FFFFFF"/>
                  </a:solidFill>
                </a:uFill>
                <a:latin typeface="SanukOT-Fat"/>
              </a:rPr>
              <a:t>	</a:t>
            </a:r>
            <a:r>
              <a:rPr lang="fr-FR" sz="4400" b="1" cap="all" spc="-1" noProof="0" dirty="0">
                <a:solidFill>
                  <a:srgbClr val="84B414"/>
                </a:solidFill>
                <a:uFill>
                  <a:solidFill>
                    <a:srgbClr val="FFFFFF"/>
                  </a:solidFill>
                </a:uFill>
                <a:latin typeface="SanukOT-Fat"/>
              </a:rPr>
              <a:t>élections communales 2026</a:t>
            </a:r>
            <a:endParaRPr lang="fr-FR" sz="4400" b="1" cap="all" spc="-1" noProof="0" dirty="0">
              <a:solidFill>
                <a:srgbClr val="FFFFFF"/>
              </a:solidFill>
              <a:uFill>
                <a:solidFill>
                  <a:srgbClr val="FFFFFF"/>
                </a:solidFill>
              </a:uFill>
              <a:latin typeface="Gotham Narrow Book"/>
            </a:endParaRPr>
          </a:p>
        </p:txBody>
      </p:sp>
      <p:sp>
        <p:nvSpPr>
          <p:cNvPr id="7" name="TextShape 1">
            <a:extLst>
              <a:ext uri="{FF2B5EF4-FFF2-40B4-BE49-F238E27FC236}">
                <a16:creationId xmlns:a16="http://schemas.microsoft.com/office/drawing/2014/main" id="{83BF1341-43B4-D663-D456-3F0121FA5231}"/>
              </a:ext>
            </a:extLst>
          </p:cNvPr>
          <p:cNvSpPr txBox="1"/>
          <p:nvPr/>
        </p:nvSpPr>
        <p:spPr>
          <a:xfrm rot="21300000">
            <a:off x="-52027" y="4475198"/>
            <a:ext cx="9836150" cy="1397000"/>
          </a:xfrm>
          <a:prstGeom prst="rect">
            <a:avLst/>
          </a:prstGeom>
          <a:solidFill>
            <a:srgbClr val="E10078"/>
          </a:solidFill>
          <a:ln>
            <a:noFill/>
          </a:ln>
        </p:spPr>
        <p:txBody>
          <a:bodyPr anchor="ctr"/>
          <a:lstStyle/>
          <a:p>
            <a:pPr eaLnBrk="1" fontAlgn="auto" hangingPunct="1">
              <a:spcBef>
                <a:spcPts val="0"/>
              </a:spcBef>
              <a:spcAft>
                <a:spcPts val="0"/>
              </a:spcAft>
              <a:defRPr/>
            </a:pPr>
            <a:r>
              <a:rPr lang="fr-CH" sz="2800" b="1" spc="-1" dirty="0">
                <a:solidFill>
                  <a:srgbClr val="FFFFFF"/>
                </a:solidFill>
                <a:uFill>
                  <a:solidFill>
                    <a:srgbClr val="FFFFFF"/>
                  </a:solidFill>
                </a:uFill>
                <a:latin typeface="SanukOT-Fat"/>
                <a:ea typeface="+mn-ea"/>
                <a:cs typeface="+mn-cs"/>
              </a:rPr>
              <a:t>	Anita Rokitowska</a:t>
            </a:r>
          </a:p>
          <a:p>
            <a:pPr eaLnBrk="1" fontAlgn="auto" hangingPunct="1">
              <a:spcBef>
                <a:spcPts val="0"/>
              </a:spcBef>
              <a:spcAft>
                <a:spcPts val="0"/>
              </a:spcAft>
              <a:defRPr/>
            </a:pPr>
            <a:r>
              <a:rPr lang="fr-CH" sz="2800" b="1" spc="-1" dirty="0">
                <a:solidFill>
                  <a:srgbClr val="FFFFFF"/>
                </a:solidFill>
                <a:uFill>
                  <a:solidFill>
                    <a:srgbClr val="FFFFFF"/>
                  </a:solidFill>
                </a:uFill>
                <a:latin typeface="SanukOT-Fat"/>
                <a:ea typeface="+mn-ea"/>
                <a:cs typeface="+mn-cs"/>
              </a:rPr>
              <a:t>	Vice-présidente des Vert</a:t>
            </a:r>
            <a:r>
              <a:rPr lang="fr-CH" sz="2800" b="1" spc="-1" dirty="0">
                <a:solidFill>
                  <a:srgbClr val="FFFFFF"/>
                </a:solidFill>
                <a:uFill>
                  <a:solidFill>
                    <a:srgbClr val="FFFFFF"/>
                  </a:solidFill>
                </a:uFill>
                <a:latin typeface="SanukOT-Fat"/>
              </a:rPr>
              <a:t>·</a:t>
            </a:r>
            <a:r>
              <a:rPr lang="fr-CH" sz="2800" b="1" spc="-1" dirty="0">
                <a:solidFill>
                  <a:srgbClr val="FFFFFF"/>
                </a:solidFill>
                <a:uFill>
                  <a:solidFill>
                    <a:srgbClr val="FFFFFF"/>
                  </a:solidFill>
                </a:uFill>
                <a:latin typeface="SanukOT-Fat"/>
                <a:ea typeface="+mn-ea"/>
                <a:cs typeface="+mn-cs"/>
              </a:rPr>
              <a:t>e·s vaudois·es</a:t>
            </a:r>
          </a:p>
          <a:p>
            <a:pPr eaLnBrk="1" fontAlgn="auto" hangingPunct="1">
              <a:spcBef>
                <a:spcPts val="0"/>
              </a:spcBef>
              <a:spcAft>
                <a:spcPts val="0"/>
              </a:spcAft>
              <a:defRPr/>
            </a:pPr>
            <a:r>
              <a:rPr lang="fr-CH" sz="2800" b="1" spc="-1" dirty="0">
                <a:solidFill>
                  <a:srgbClr val="FFFFFF"/>
                </a:solidFill>
                <a:uFill>
                  <a:solidFill>
                    <a:srgbClr val="FFFFFF"/>
                  </a:solidFill>
                </a:uFill>
                <a:latin typeface="SanukOT-Fat"/>
                <a:ea typeface="+mn-ea"/>
                <a:cs typeface="+mn-cs"/>
              </a:rPr>
              <a:t>	Conseillère communale à Yverdon-les-Bains</a:t>
            </a:r>
            <a:endParaRPr lang="fr-CH" sz="2800" spc="-1" dirty="0">
              <a:solidFill>
                <a:srgbClr val="FFFFFF"/>
              </a:solidFill>
              <a:uFill>
                <a:solidFill>
                  <a:srgbClr val="FFFFFF"/>
                </a:solidFill>
              </a:uFill>
              <a:latin typeface="Arial"/>
              <a:ea typeface="+mn-ea"/>
              <a:cs typeface="+mn-cs"/>
            </a:endParaRPr>
          </a:p>
        </p:txBody>
      </p:sp>
    </p:spTree>
    <p:extLst>
      <p:ext uri="{BB962C8B-B14F-4D97-AF65-F5344CB8AC3E}">
        <p14:creationId xmlns:p14="http://schemas.microsoft.com/office/powerpoint/2010/main" val="4186235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6CC27-0253-C3B7-B280-F28B738EEBA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08B351E-3238-2CE8-9A91-6EBB800BB328}"/>
              </a:ext>
            </a:extLst>
          </p:cNvPr>
          <p:cNvSpPr>
            <a:spLocks noGrp="1"/>
          </p:cNvSpPr>
          <p:nvPr>
            <p:ph type="title"/>
          </p:nvPr>
        </p:nvSpPr>
        <p:spPr>
          <a:xfrm>
            <a:off x="533400" y="383886"/>
            <a:ext cx="8685810" cy="1325563"/>
          </a:xfrm>
        </p:spPr>
        <p:txBody>
          <a:bodyPr>
            <a:normAutofit/>
          </a:bodyPr>
          <a:lstStyle/>
          <a:p>
            <a:r>
              <a:rPr lang="fr-CH" spc="-1" dirty="0">
                <a:uFill>
                  <a:solidFill>
                    <a:srgbClr val="FFFFFF"/>
                  </a:solidFill>
                </a:uFill>
                <a:latin typeface="SanukOT-Regular"/>
              </a:rPr>
              <a:t>Résultats 2021 et 2026</a:t>
            </a:r>
            <a:br>
              <a:rPr lang="fr-CH" dirty="0"/>
            </a:br>
            <a:r>
              <a:rPr lang="fr-CH" dirty="0">
                <a:latin typeface="Arial"/>
                <a:cs typeface="Arial"/>
              </a:rPr>
              <a:t>    </a:t>
            </a:r>
            <a:endParaRPr lang="fr-CH" i="1" dirty="0"/>
          </a:p>
        </p:txBody>
      </p:sp>
      <p:pic>
        <p:nvPicPr>
          <p:cNvPr id="5" name="Image 4">
            <a:extLst>
              <a:ext uri="{FF2B5EF4-FFF2-40B4-BE49-F238E27FC236}">
                <a16:creationId xmlns:a16="http://schemas.microsoft.com/office/drawing/2014/main" id="{269FC0F5-264B-5F21-D344-70FD4C668C94}"/>
              </a:ext>
            </a:extLst>
          </p:cNvPr>
          <p:cNvPicPr>
            <a:picLocks noChangeAspect="1"/>
          </p:cNvPicPr>
          <p:nvPr/>
        </p:nvPicPr>
        <p:blipFill>
          <a:blip r:embed="rId2"/>
          <a:stretch>
            <a:fillRect/>
          </a:stretch>
        </p:blipFill>
        <p:spPr>
          <a:xfrm>
            <a:off x="9454551" y="236449"/>
            <a:ext cx="2535519" cy="1473000"/>
          </a:xfrm>
          <a:prstGeom prst="rect">
            <a:avLst/>
          </a:prstGeom>
        </p:spPr>
      </p:pic>
      <p:graphicFrame>
        <p:nvGraphicFramePr>
          <p:cNvPr id="3" name="Tableau 2">
            <a:extLst>
              <a:ext uri="{FF2B5EF4-FFF2-40B4-BE49-F238E27FC236}">
                <a16:creationId xmlns:a16="http://schemas.microsoft.com/office/drawing/2014/main" id="{ED23DF17-7769-34B2-4C10-75C90AFCC5B6}"/>
              </a:ext>
            </a:extLst>
          </p:cNvPr>
          <p:cNvGraphicFramePr>
            <a:graphicFrameLocks noGrp="1"/>
          </p:cNvGraphicFramePr>
          <p:nvPr>
            <p:extLst>
              <p:ext uri="{D42A27DB-BD31-4B8C-83A1-F6EECF244321}">
                <p14:modId xmlns:p14="http://schemas.microsoft.com/office/powerpoint/2010/main" val="1344525234"/>
              </p:ext>
            </p:extLst>
          </p:nvPr>
        </p:nvGraphicFramePr>
        <p:xfrm>
          <a:off x="1573003" y="1585883"/>
          <a:ext cx="8237537" cy="2998788"/>
        </p:xfrm>
        <a:graphic>
          <a:graphicData uri="http://schemas.openxmlformats.org/drawingml/2006/table">
            <a:tbl>
              <a:tblPr firstRow="1" bandRow="1">
                <a:tableStyleId>{91EBBBCC-DAD2-459C-BE2E-F6DE35CF9A28}</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818871">
                  <a:extLst>
                    <a:ext uri="{9D8B030D-6E8A-4147-A177-3AD203B41FA5}">
                      <a16:colId xmlns:a16="http://schemas.microsoft.com/office/drawing/2014/main" val="20002"/>
                    </a:ext>
                  </a:extLst>
                </a:gridCol>
              </a:tblGrid>
              <a:tr h="999596">
                <a:tc>
                  <a:txBody>
                    <a:bodyPr/>
                    <a:lstStyle/>
                    <a:p>
                      <a:pPr algn="ctr"/>
                      <a:endParaRPr lang="fr-FR" sz="2800" dirty="0"/>
                    </a:p>
                  </a:txBody>
                  <a:tcPr anchor="ctr"/>
                </a:tc>
                <a:tc>
                  <a:txBody>
                    <a:bodyPr/>
                    <a:lstStyle/>
                    <a:p>
                      <a:pPr algn="ctr"/>
                      <a:r>
                        <a:rPr lang="fr-FR" sz="2800" dirty="0"/>
                        <a:t>2021</a:t>
                      </a:r>
                    </a:p>
                  </a:txBody>
                  <a:tcPr anchor="ctr"/>
                </a:tc>
                <a:tc>
                  <a:txBody>
                    <a:bodyPr/>
                    <a:lstStyle/>
                    <a:p>
                      <a:pPr algn="ctr"/>
                      <a:r>
                        <a:rPr lang="fr-FR" sz="2800" dirty="0"/>
                        <a:t>2026</a:t>
                      </a:r>
                    </a:p>
                  </a:txBody>
                  <a:tcPr anchor="ctr"/>
                </a:tc>
                <a:extLst>
                  <a:ext uri="{0D108BD9-81ED-4DB2-BD59-A6C34878D82A}">
                    <a16:rowId xmlns:a16="http://schemas.microsoft.com/office/drawing/2014/main" val="10000"/>
                  </a:ext>
                </a:extLst>
              </a:tr>
              <a:tr h="999596">
                <a:tc>
                  <a:txBody>
                    <a:bodyPr/>
                    <a:lstStyle/>
                    <a:p>
                      <a:pPr algn="ctr"/>
                      <a:r>
                        <a:rPr lang="fr-FR" sz="2800" dirty="0"/>
                        <a:t>Municipalités</a:t>
                      </a:r>
                    </a:p>
                  </a:txBody>
                  <a:tcPr anchor="ctr"/>
                </a:tc>
                <a:tc>
                  <a:txBody>
                    <a:bodyPr/>
                    <a:lstStyle/>
                    <a:p>
                      <a:pPr algn="ctr"/>
                      <a:r>
                        <a:rPr lang="fr-FR" sz="2800" dirty="0"/>
                        <a:t>40</a:t>
                      </a:r>
                    </a:p>
                  </a:txBody>
                  <a:tcPr anchor="ctr"/>
                </a:tc>
                <a:tc>
                  <a:txBody>
                    <a:bodyPr/>
                    <a:lstStyle/>
                    <a:p>
                      <a:pPr algn="ctr"/>
                      <a:r>
                        <a:rPr lang="fr-FR" sz="2800" dirty="0"/>
                        <a:t>30</a:t>
                      </a:r>
                    </a:p>
                  </a:txBody>
                  <a:tcPr anchor="ctr"/>
                </a:tc>
                <a:extLst>
                  <a:ext uri="{0D108BD9-81ED-4DB2-BD59-A6C34878D82A}">
                    <a16:rowId xmlns:a16="http://schemas.microsoft.com/office/drawing/2014/main" val="10001"/>
                  </a:ext>
                </a:extLst>
              </a:tr>
              <a:tr h="999596">
                <a:tc>
                  <a:txBody>
                    <a:bodyPr/>
                    <a:lstStyle/>
                    <a:p>
                      <a:pPr algn="ctr"/>
                      <a:r>
                        <a:rPr lang="fr-FR" sz="2800" dirty="0"/>
                        <a:t>Conseils communaux</a:t>
                      </a:r>
                    </a:p>
                  </a:txBody>
                  <a:tcPr anchor="ctr"/>
                </a:tc>
                <a:tc>
                  <a:txBody>
                    <a:bodyPr/>
                    <a:lstStyle/>
                    <a:p>
                      <a:pPr algn="ctr"/>
                      <a:r>
                        <a:rPr lang="fr-FR" sz="2800" dirty="0"/>
                        <a:t>429</a:t>
                      </a:r>
                    </a:p>
                  </a:txBody>
                  <a:tcPr anchor="ctr"/>
                </a:tc>
                <a:tc>
                  <a:txBody>
                    <a:bodyPr/>
                    <a:lstStyle/>
                    <a:p>
                      <a:pPr algn="ctr"/>
                      <a:r>
                        <a:rPr lang="fr-FR" sz="2800" dirty="0"/>
                        <a:t>313</a:t>
                      </a: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907033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6411F-4389-C6B5-DAB1-95CCA001B8D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5020EE6-D0C2-E8C9-D6CA-70B180F9FD4C}"/>
              </a:ext>
            </a:extLst>
          </p:cNvPr>
          <p:cNvSpPr>
            <a:spLocks noGrp="1"/>
          </p:cNvSpPr>
          <p:nvPr>
            <p:ph type="title"/>
          </p:nvPr>
        </p:nvSpPr>
        <p:spPr>
          <a:xfrm>
            <a:off x="533400" y="383886"/>
            <a:ext cx="8685810" cy="1325563"/>
          </a:xfrm>
        </p:spPr>
        <p:txBody>
          <a:bodyPr>
            <a:normAutofit/>
          </a:bodyPr>
          <a:lstStyle/>
          <a:p>
            <a:r>
              <a:rPr lang="fr-CH" spc="-1" dirty="0">
                <a:uFill>
                  <a:solidFill>
                    <a:srgbClr val="FFFFFF"/>
                  </a:solidFill>
                </a:uFill>
                <a:latin typeface="SanukOT-Regular"/>
              </a:rPr>
              <a:t>Résultats 2016, 2021 et 2026</a:t>
            </a:r>
            <a:br>
              <a:rPr lang="fr-CH" dirty="0"/>
            </a:br>
            <a:r>
              <a:rPr lang="fr-CH" dirty="0">
                <a:latin typeface="Arial"/>
                <a:cs typeface="Arial"/>
              </a:rPr>
              <a:t>    </a:t>
            </a:r>
            <a:endParaRPr lang="fr-CH" i="1" dirty="0"/>
          </a:p>
        </p:txBody>
      </p:sp>
      <p:pic>
        <p:nvPicPr>
          <p:cNvPr id="5" name="Image 4">
            <a:extLst>
              <a:ext uri="{FF2B5EF4-FFF2-40B4-BE49-F238E27FC236}">
                <a16:creationId xmlns:a16="http://schemas.microsoft.com/office/drawing/2014/main" id="{4E9D33A3-675D-A85E-4799-162EA6A52DC6}"/>
              </a:ext>
            </a:extLst>
          </p:cNvPr>
          <p:cNvPicPr>
            <a:picLocks noChangeAspect="1"/>
          </p:cNvPicPr>
          <p:nvPr/>
        </p:nvPicPr>
        <p:blipFill>
          <a:blip r:embed="rId2"/>
          <a:stretch>
            <a:fillRect/>
          </a:stretch>
        </p:blipFill>
        <p:spPr>
          <a:xfrm>
            <a:off x="9454551" y="236449"/>
            <a:ext cx="2535519" cy="1473000"/>
          </a:xfrm>
          <a:prstGeom prst="rect">
            <a:avLst/>
          </a:prstGeom>
        </p:spPr>
      </p:pic>
      <p:graphicFrame>
        <p:nvGraphicFramePr>
          <p:cNvPr id="4" name="Tableau 3">
            <a:extLst>
              <a:ext uri="{FF2B5EF4-FFF2-40B4-BE49-F238E27FC236}">
                <a16:creationId xmlns:a16="http://schemas.microsoft.com/office/drawing/2014/main" id="{7DC17418-C6DD-AC93-3CEF-BAA3B346CAB0}"/>
              </a:ext>
            </a:extLst>
          </p:cNvPr>
          <p:cNvGraphicFramePr>
            <a:graphicFrameLocks noGrp="1"/>
          </p:cNvGraphicFramePr>
          <p:nvPr>
            <p:extLst>
              <p:ext uri="{D42A27DB-BD31-4B8C-83A1-F6EECF244321}">
                <p14:modId xmlns:p14="http://schemas.microsoft.com/office/powerpoint/2010/main" val="4264641110"/>
              </p:ext>
            </p:extLst>
          </p:nvPr>
        </p:nvGraphicFramePr>
        <p:xfrm>
          <a:off x="1687692" y="1545986"/>
          <a:ext cx="8264525" cy="3379789"/>
        </p:xfrm>
        <a:graphic>
          <a:graphicData uri="http://schemas.openxmlformats.org/drawingml/2006/table">
            <a:tbl>
              <a:tblPr firstRow="1" bandRow="1">
                <a:tableStyleId>{5C22544A-7EE6-4342-B048-85BDC9FD1C3A}</a:tableStyleId>
              </a:tblPr>
              <a:tblGrid>
                <a:gridCol w="2493887">
                  <a:extLst>
                    <a:ext uri="{9D8B030D-6E8A-4147-A177-3AD203B41FA5}">
                      <a16:colId xmlns:a16="http://schemas.microsoft.com/office/drawing/2014/main" val="20000"/>
                    </a:ext>
                  </a:extLst>
                </a:gridCol>
                <a:gridCol w="1981291">
                  <a:extLst>
                    <a:ext uri="{9D8B030D-6E8A-4147-A177-3AD203B41FA5}">
                      <a16:colId xmlns:a16="http://schemas.microsoft.com/office/drawing/2014/main" val="20001"/>
                    </a:ext>
                  </a:extLst>
                </a:gridCol>
                <a:gridCol w="1924139">
                  <a:extLst>
                    <a:ext uri="{9D8B030D-6E8A-4147-A177-3AD203B41FA5}">
                      <a16:colId xmlns:a16="http://schemas.microsoft.com/office/drawing/2014/main" val="20002"/>
                    </a:ext>
                  </a:extLst>
                </a:gridCol>
                <a:gridCol w="1865208">
                  <a:extLst>
                    <a:ext uri="{9D8B030D-6E8A-4147-A177-3AD203B41FA5}">
                      <a16:colId xmlns:a16="http://schemas.microsoft.com/office/drawing/2014/main" val="20003"/>
                    </a:ext>
                  </a:extLst>
                </a:gridCol>
              </a:tblGrid>
              <a:tr h="1070485">
                <a:tc>
                  <a:txBody>
                    <a:bodyPr/>
                    <a:lstStyle/>
                    <a:p>
                      <a:pPr algn="ctr"/>
                      <a:endParaRPr lang="fr-FR" sz="2800" dirty="0"/>
                    </a:p>
                  </a:txBody>
                  <a:tcPr marL="91444" marR="91444" marT="45715" marB="45715" anchor="ctr"/>
                </a:tc>
                <a:tc>
                  <a:txBody>
                    <a:bodyPr/>
                    <a:lstStyle/>
                    <a:p>
                      <a:pPr algn="ctr"/>
                      <a:r>
                        <a:rPr lang="fr-FR" sz="2800" dirty="0"/>
                        <a:t>2016</a:t>
                      </a:r>
                    </a:p>
                  </a:txBody>
                  <a:tcPr marL="91444" marR="91444" marT="45715" marB="45715" anchor="ctr"/>
                </a:tc>
                <a:tc>
                  <a:txBody>
                    <a:bodyPr/>
                    <a:lstStyle/>
                    <a:p>
                      <a:pPr algn="ctr"/>
                      <a:r>
                        <a:rPr lang="fr-FR" sz="2800" dirty="0">
                          <a:solidFill>
                            <a:srgbClr val="EEA800"/>
                          </a:solidFill>
                        </a:rPr>
                        <a:t>2021</a:t>
                      </a:r>
                    </a:p>
                  </a:txBody>
                  <a:tcPr marL="91444" marR="91444" marT="45715" marB="45715" anchor="ctr"/>
                </a:tc>
                <a:tc>
                  <a:txBody>
                    <a:bodyPr/>
                    <a:lstStyle/>
                    <a:p>
                      <a:pPr algn="ctr"/>
                      <a:r>
                        <a:rPr lang="fr-FR" sz="2800" dirty="0"/>
                        <a:t>2026</a:t>
                      </a:r>
                    </a:p>
                  </a:txBody>
                  <a:tcPr marL="91444" marR="91444" marT="45715" marB="45715" anchor="ctr"/>
                </a:tc>
                <a:extLst>
                  <a:ext uri="{0D108BD9-81ED-4DB2-BD59-A6C34878D82A}">
                    <a16:rowId xmlns:a16="http://schemas.microsoft.com/office/drawing/2014/main" val="10000"/>
                  </a:ext>
                </a:extLst>
              </a:tr>
              <a:tr h="1154652">
                <a:tc>
                  <a:txBody>
                    <a:bodyPr/>
                    <a:lstStyle/>
                    <a:p>
                      <a:pPr algn="ctr"/>
                      <a:r>
                        <a:rPr lang="fr-FR" sz="2800" dirty="0"/>
                        <a:t>Municipalités</a:t>
                      </a:r>
                    </a:p>
                  </a:txBody>
                  <a:tcPr marL="91444" marR="91444" marT="45715" marB="45715" anchor="ctr"/>
                </a:tc>
                <a:tc>
                  <a:txBody>
                    <a:bodyPr/>
                    <a:lstStyle/>
                    <a:p>
                      <a:pPr algn="ctr"/>
                      <a:r>
                        <a:rPr lang="fr-FR" sz="2800" dirty="0"/>
                        <a:t>25</a:t>
                      </a:r>
                    </a:p>
                  </a:txBody>
                  <a:tcPr marL="91444" marR="91444" marT="45715" marB="45715" anchor="ctr"/>
                </a:tc>
                <a:tc>
                  <a:txBody>
                    <a:bodyPr/>
                    <a:lstStyle/>
                    <a:p>
                      <a:pPr algn="ctr"/>
                      <a:r>
                        <a:rPr lang="fr-FR" sz="2800" dirty="0">
                          <a:solidFill>
                            <a:srgbClr val="EEA800"/>
                          </a:solidFill>
                        </a:rPr>
                        <a:t>40</a:t>
                      </a:r>
                    </a:p>
                  </a:txBody>
                  <a:tcPr marL="91444" marR="91444" marT="45715" marB="45715" anchor="ctr"/>
                </a:tc>
                <a:tc>
                  <a:txBody>
                    <a:bodyPr/>
                    <a:lstStyle/>
                    <a:p>
                      <a:pPr algn="ctr"/>
                      <a:r>
                        <a:rPr lang="fr-FR" sz="2800" dirty="0"/>
                        <a:t>30</a:t>
                      </a:r>
                    </a:p>
                  </a:txBody>
                  <a:tcPr marL="91444" marR="91444" marT="45715" marB="45715" anchor="ctr"/>
                </a:tc>
                <a:extLst>
                  <a:ext uri="{0D108BD9-81ED-4DB2-BD59-A6C34878D82A}">
                    <a16:rowId xmlns:a16="http://schemas.microsoft.com/office/drawing/2014/main" val="10001"/>
                  </a:ext>
                </a:extLst>
              </a:tr>
              <a:tr h="1154652">
                <a:tc>
                  <a:txBody>
                    <a:bodyPr/>
                    <a:lstStyle/>
                    <a:p>
                      <a:pPr algn="ctr"/>
                      <a:r>
                        <a:rPr lang="fr-FR" sz="2800" dirty="0"/>
                        <a:t>Conseils communaux</a:t>
                      </a:r>
                    </a:p>
                  </a:txBody>
                  <a:tcPr marL="91444" marR="91444" marT="45715" marB="45715" anchor="ctr"/>
                </a:tc>
                <a:tc>
                  <a:txBody>
                    <a:bodyPr/>
                    <a:lstStyle/>
                    <a:p>
                      <a:pPr algn="ctr"/>
                      <a:r>
                        <a:rPr lang="fr-FR" sz="2800" dirty="0"/>
                        <a:t>223</a:t>
                      </a:r>
                    </a:p>
                  </a:txBody>
                  <a:tcPr marL="91444" marR="91444" marT="45715" marB="45715" anchor="ctr"/>
                </a:tc>
                <a:tc>
                  <a:txBody>
                    <a:bodyPr/>
                    <a:lstStyle/>
                    <a:p>
                      <a:pPr algn="ctr"/>
                      <a:r>
                        <a:rPr lang="fr-FR" sz="2800" dirty="0">
                          <a:solidFill>
                            <a:srgbClr val="EEA800"/>
                          </a:solidFill>
                        </a:rPr>
                        <a:t>429</a:t>
                      </a:r>
                    </a:p>
                  </a:txBody>
                  <a:tcPr marL="91444" marR="91444" marT="45715" marB="45715" anchor="ctr"/>
                </a:tc>
                <a:tc>
                  <a:txBody>
                    <a:bodyPr/>
                    <a:lstStyle/>
                    <a:p>
                      <a:pPr algn="ctr"/>
                      <a:r>
                        <a:rPr lang="fr-FR" sz="2800" dirty="0"/>
                        <a:t>313</a:t>
                      </a:r>
                    </a:p>
                  </a:txBody>
                  <a:tcPr marL="91444" marR="91444" marT="45715" marB="45715"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9381734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35605-4D18-25A0-24DD-62FEC89AA23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B47AAE1-51E1-9493-95FE-4EB9A66405F8}"/>
              </a:ext>
            </a:extLst>
          </p:cNvPr>
          <p:cNvSpPr>
            <a:spLocks noGrp="1"/>
          </p:cNvSpPr>
          <p:nvPr>
            <p:ph type="title"/>
          </p:nvPr>
        </p:nvSpPr>
        <p:spPr>
          <a:xfrm>
            <a:off x="533400" y="383886"/>
            <a:ext cx="8685810" cy="1325563"/>
          </a:xfrm>
        </p:spPr>
        <p:txBody>
          <a:bodyPr>
            <a:normAutofit/>
          </a:bodyPr>
          <a:lstStyle/>
          <a:p>
            <a:r>
              <a:rPr lang="fr-CH" dirty="0">
                <a:latin typeface="Arial"/>
                <a:cs typeface="Arial"/>
              </a:rPr>
              <a:t>    </a:t>
            </a:r>
            <a:endParaRPr lang="fr-CH" i="1" dirty="0"/>
          </a:p>
        </p:txBody>
      </p:sp>
      <p:pic>
        <p:nvPicPr>
          <p:cNvPr id="5" name="Image 4">
            <a:extLst>
              <a:ext uri="{FF2B5EF4-FFF2-40B4-BE49-F238E27FC236}">
                <a16:creationId xmlns:a16="http://schemas.microsoft.com/office/drawing/2014/main" id="{5E95543B-351D-6AED-C444-A29E45CD062A}"/>
              </a:ext>
            </a:extLst>
          </p:cNvPr>
          <p:cNvPicPr>
            <a:picLocks noChangeAspect="1"/>
          </p:cNvPicPr>
          <p:nvPr/>
        </p:nvPicPr>
        <p:blipFill>
          <a:blip r:embed="rId2"/>
          <a:stretch>
            <a:fillRect/>
          </a:stretch>
        </p:blipFill>
        <p:spPr>
          <a:xfrm>
            <a:off x="9454551" y="236449"/>
            <a:ext cx="2535519" cy="1473000"/>
          </a:xfrm>
          <a:prstGeom prst="rect">
            <a:avLst/>
          </a:prstGeom>
        </p:spPr>
      </p:pic>
      <p:pic>
        <p:nvPicPr>
          <p:cNvPr id="3" name="Image 2">
            <a:extLst>
              <a:ext uri="{FF2B5EF4-FFF2-40B4-BE49-F238E27FC236}">
                <a16:creationId xmlns:a16="http://schemas.microsoft.com/office/drawing/2014/main" id="{C0E8FCD2-6EB2-DADA-B201-F911F12074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893" y="383886"/>
            <a:ext cx="9299575" cy="512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97773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0F3747-21C4-D8EA-8F9F-F2B0D62A00C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4F657CD-A224-CB0F-0E4B-5F686A41520B}"/>
              </a:ext>
            </a:extLst>
          </p:cNvPr>
          <p:cNvSpPr>
            <a:spLocks noGrp="1"/>
          </p:cNvSpPr>
          <p:nvPr>
            <p:ph type="title"/>
          </p:nvPr>
        </p:nvSpPr>
        <p:spPr>
          <a:xfrm>
            <a:off x="533400" y="383886"/>
            <a:ext cx="8685810" cy="1325563"/>
          </a:xfrm>
        </p:spPr>
        <p:txBody>
          <a:bodyPr>
            <a:normAutofit/>
          </a:bodyPr>
          <a:lstStyle/>
          <a:p>
            <a:r>
              <a:rPr lang="fr-CH" dirty="0">
                <a:latin typeface="Arial"/>
                <a:cs typeface="Arial"/>
              </a:rPr>
              <a:t>    </a:t>
            </a:r>
            <a:endParaRPr lang="fr-CH" i="1" dirty="0"/>
          </a:p>
        </p:txBody>
      </p:sp>
      <p:pic>
        <p:nvPicPr>
          <p:cNvPr id="5" name="Image 4">
            <a:extLst>
              <a:ext uri="{FF2B5EF4-FFF2-40B4-BE49-F238E27FC236}">
                <a16:creationId xmlns:a16="http://schemas.microsoft.com/office/drawing/2014/main" id="{25325BB0-BF87-F493-BD74-9C08EF02C000}"/>
              </a:ext>
            </a:extLst>
          </p:cNvPr>
          <p:cNvPicPr>
            <a:picLocks noChangeAspect="1"/>
          </p:cNvPicPr>
          <p:nvPr/>
        </p:nvPicPr>
        <p:blipFill>
          <a:blip r:embed="rId2"/>
          <a:stretch>
            <a:fillRect/>
          </a:stretch>
        </p:blipFill>
        <p:spPr>
          <a:xfrm>
            <a:off x="9454551" y="236449"/>
            <a:ext cx="2535519" cy="1473000"/>
          </a:xfrm>
          <a:prstGeom prst="rect">
            <a:avLst/>
          </a:prstGeom>
        </p:spPr>
      </p:pic>
      <p:pic>
        <p:nvPicPr>
          <p:cNvPr id="4" name="Image 2">
            <a:extLst>
              <a:ext uri="{FF2B5EF4-FFF2-40B4-BE49-F238E27FC236}">
                <a16:creationId xmlns:a16="http://schemas.microsoft.com/office/drawing/2014/main" id="{7B66E8A9-A5B5-5326-A9BC-851C4DF99C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6373" y="236449"/>
            <a:ext cx="9405937" cy="518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14934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9A36F-B636-5283-85CA-047D0A31117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853C1C1-406B-EEC4-3557-09A37602B322}"/>
              </a:ext>
            </a:extLst>
          </p:cNvPr>
          <p:cNvSpPr>
            <a:spLocks noGrp="1"/>
          </p:cNvSpPr>
          <p:nvPr>
            <p:ph type="title"/>
          </p:nvPr>
        </p:nvSpPr>
        <p:spPr>
          <a:xfrm>
            <a:off x="533400" y="383886"/>
            <a:ext cx="8685810" cy="1325563"/>
          </a:xfrm>
        </p:spPr>
        <p:txBody>
          <a:bodyPr>
            <a:normAutofit/>
          </a:bodyPr>
          <a:lstStyle/>
          <a:p>
            <a:r>
              <a:rPr lang="fr-CH" dirty="0">
                <a:latin typeface="Arial"/>
                <a:cs typeface="Arial"/>
              </a:rPr>
              <a:t>    </a:t>
            </a:r>
            <a:endParaRPr lang="fr-CH" i="1" dirty="0"/>
          </a:p>
        </p:txBody>
      </p:sp>
      <p:pic>
        <p:nvPicPr>
          <p:cNvPr id="5" name="Image 4">
            <a:extLst>
              <a:ext uri="{FF2B5EF4-FFF2-40B4-BE49-F238E27FC236}">
                <a16:creationId xmlns:a16="http://schemas.microsoft.com/office/drawing/2014/main" id="{8460048F-E47B-8E4D-F8EB-90A497695B04}"/>
              </a:ext>
            </a:extLst>
          </p:cNvPr>
          <p:cNvPicPr>
            <a:picLocks noChangeAspect="1"/>
          </p:cNvPicPr>
          <p:nvPr/>
        </p:nvPicPr>
        <p:blipFill>
          <a:blip r:embed="rId2"/>
          <a:stretch>
            <a:fillRect/>
          </a:stretch>
        </p:blipFill>
        <p:spPr>
          <a:xfrm>
            <a:off x="9454551" y="236449"/>
            <a:ext cx="2535519" cy="1473000"/>
          </a:xfrm>
          <a:prstGeom prst="rect">
            <a:avLst/>
          </a:prstGeom>
        </p:spPr>
      </p:pic>
      <p:pic>
        <p:nvPicPr>
          <p:cNvPr id="3" name="Image 4">
            <a:extLst>
              <a:ext uri="{FF2B5EF4-FFF2-40B4-BE49-F238E27FC236}">
                <a16:creationId xmlns:a16="http://schemas.microsoft.com/office/drawing/2014/main" id="{D090C104-0B77-ACFB-4605-77E8EB061F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3475" y="236449"/>
            <a:ext cx="9629775" cy="530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10326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36BDF-22D3-3CBF-A9E8-14594580FBB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EDF7F47-B4FB-77B1-673C-9E55792908A9}"/>
              </a:ext>
            </a:extLst>
          </p:cNvPr>
          <p:cNvSpPr>
            <a:spLocks noGrp="1"/>
          </p:cNvSpPr>
          <p:nvPr>
            <p:ph type="title"/>
          </p:nvPr>
        </p:nvSpPr>
        <p:spPr>
          <a:xfrm>
            <a:off x="533400" y="383886"/>
            <a:ext cx="8685810" cy="1325563"/>
          </a:xfrm>
        </p:spPr>
        <p:txBody>
          <a:bodyPr>
            <a:normAutofit/>
          </a:bodyPr>
          <a:lstStyle/>
          <a:p>
            <a:r>
              <a:rPr lang="fr-CH" spc="-1" dirty="0">
                <a:uFill>
                  <a:solidFill>
                    <a:srgbClr val="FFFFFF"/>
                  </a:solidFill>
                </a:uFill>
                <a:latin typeface="SanukOT-Regular"/>
              </a:rPr>
              <a:t>En résumé</a:t>
            </a:r>
            <a:r>
              <a:rPr lang="fr-CH" dirty="0">
                <a:latin typeface="Arial"/>
                <a:cs typeface="Arial"/>
              </a:rPr>
              <a:t>    </a:t>
            </a:r>
            <a:endParaRPr lang="fr-CH" i="1" dirty="0"/>
          </a:p>
        </p:txBody>
      </p:sp>
      <p:pic>
        <p:nvPicPr>
          <p:cNvPr id="5" name="Image 4">
            <a:extLst>
              <a:ext uri="{FF2B5EF4-FFF2-40B4-BE49-F238E27FC236}">
                <a16:creationId xmlns:a16="http://schemas.microsoft.com/office/drawing/2014/main" id="{20F0EA16-C752-DEEA-97EA-3DDEAAD964C5}"/>
              </a:ext>
            </a:extLst>
          </p:cNvPr>
          <p:cNvPicPr>
            <a:picLocks noChangeAspect="1"/>
          </p:cNvPicPr>
          <p:nvPr/>
        </p:nvPicPr>
        <p:blipFill>
          <a:blip r:embed="rId2"/>
          <a:stretch>
            <a:fillRect/>
          </a:stretch>
        </p:blipFill>
        <p:spPr>
          <a:xfrm>
            <a:off x="9454551" y="236449"/>
            <a:ext cx="2535519" cy="1473000"/>
          </a:xfrm>
          <a:prstGeom prst="rect">
            <a:avLst/>
          </a:prstGeom>
        </p:spPr>
      </p:pic>
      <p:sp>
        <p:nvSpPr>
          <p:cNvPr id="6" name="ZoneTexte 5">
            <a:extLst>
              <a:ext uri="{FF2B5EF4-FFF2-40B4-BE49-F238E27FC236}">
                <a16:creationId xmlns:a16="http://schemas.microsoft.com/office/drawing/2014/main" id="{C96BAC17-8DF7-198A-B078-E623998A1C45}"/>
              </a:ext>
            </a:extLst>
          </p:cNvPr>
          <p:cNvSpPr txBox="1"/>
          <p:nvPr/>
        </p:nvSpPr>
        <p:spPr>
          <a:xfrm>
            <a:off x="456032" y="1592875"/>
            <a:ext cx="10559899" cy="3539430"/>
          </a:xfrm>
          <a:prstGeom prst="rect">
            <a:avLst/>
          </a:prstGeom>
          <a:noFill/>
        </p:spPr>
        <p:txBody>
          <a:bodyPr wrap="square">
            <a:spAutoFit/>
          </a:bodyPr>
          <a:lstStyle/>
          <a:p>
            <a:pPr marL="457200" indent="-457200" eaLnBrk="1" fontAlgn="auto" hangingPunct="1">
              <a:spcBef>
                <a:spcPts val="0"/>
              </a:spcBef>
              <a:spcAft>
                <a:spcPts val="0"/>
              </a:spcAft>
              <a:buFont typeface="Arial" panose="020B0604020202020204" pitchFamily="34" charset="0"/>
              <a:buChar char="•"/>
              <a:defRPr/>
            </a:pPr>
            <a:r>
              <a:rPr lang="fr-CH" sz="2800" spc="-1" dirty="0">
                <a:uFill>
                  <a:solidFill>
                    <a:srgbClr val="FFFFFF"/>
                  </a:solidFill>
                </a:uFill>
                <a:latin typeface="SanukOT-Regular"/>
                <a:ea typeface="+mn-ea"/>
                <a:cs typeface="+mn-cs"/>
              </a:rPr>
              <a:t>Progression régulière et structurelle, non conjoncturelle</a:t>
            </a:r>
          </a:p>
          <a:p>
            <a:pPr marL="457200" indent="-457200" eaLnBrk="1" fontAlgn="auto" hangingPunct="1">
              <a:spcBef>
                <a:spcPts val="0"/>
              </a:spcBef>
              <a:spcAft>
                <a:spcPts val="0"/>
              </a:spcAft>
              <a:buFont typeface="Arial" panose="020B0604020202020204" pitchFamily="34" charset="0"/>
              <a:buChar char="•"/>
              <a:defRPr/>
            </a:pPr>
            <a:r>
              <a:rPr lang="fr-CH" sz="2800" spc="-1" dirty="0">
                <a:uFill>
                  <a:solidFill>
                    <a:srgbClr val="FFFFFF"/>
                  </a:solidFill>
                </a:uFill>
                <a:latin typeface="SanukOT-Regular"/>
                <a:ea typeface="+mn-ea"/>
                <a:cs typeface="+mn-cs"/>
              </a:rPr>
              <a:t>Elargissement de l’ancrage territorial -&gt; cette proximité est la condition d’une influence politique durable</a:t>
            </a:r>
          </a:p>
          <a:p>
            <a:pPr marL="457200" indent="-457200" eaLnBrk="1" fontAlgn="auto" hangingPunct="1">
              <a:spcBef>
                <a:spcPts val="0"/>
              </a:spcBef>
              <a:spcAft>
                <a:spcPts val="0"/>
              </a:spcAft>
              <a:buFont typeface="Arial" panose="020B0604020202020204" pitchFamily="34" charset="0"/>
              <a:buChar char="•"/>
              <a:defRPr/>
            </a:pPr>
            <a:r>
              <a:rPr lang="fr-CH" sz="2800" spc="-1" dirty="0">
                <a:uFill>
                  <a:solidFill>
                    <a:srgbClr val="FFFFFF"/>
                  </a:solidFill>
                </a:uFill>
                <a:latin typeface="SanukOT-Regular"/>
                <a:ea typeface="+mn-ea"/>
                <a:cs typeface="+mn-cs"/>
              </a:rPr>
              <a:t>Renforcement au sein de l’exécutif -&gt; participation de plus en plus concrète aux décisions qui façonnent les communes</a:t>
            </a:r>
          </a:p>
          <a:p>
            <a:pPr marL="457200" indent="-457200" eaLnBrk="1" fontAlgn="auto" hangingPunct="1">
              <a:spcBef>
                <a:spcPts val="0"/>
              </a:spcBef>
              <a:spcAft>
                <a:spcPts val="0"/>
              </a:spcAft>
              <a:buFont typeface="Arial" panose="020B0604020202020204" pitchFamily="34" charset="0"/>
              <a:buChar char="•"/>
              <a:defRPr/>
            </a:pPr>
            <a:r>
              <a:rPr lang="fr-CH" sz="2800" spc="-1" dirty="0">
                <a:uFill>
                  <a:solidFill>
                    <a:srgbClr val="FFFFFF"/>
                  </a:solidFill>
                </a:uFill>
                <a:latin typeface="SanukOT-Regular"/>
                <a:ea typeface="+mn-ea"/>
                <a:cs typeface="+mn-cs"/>
              </a:rPr>
              <a:t>2026 n’est pas un recul mais un retour à la normale</a:t>
            </a:r>
          </a:p>
          <a:p>
            <a:pPr marL="457200" indent="-457200" eaLnBrk="1" fontAlgn="auto" hangingPunct="1">
              <a:spcBef>
                <a:spcPts val="0"/>
              </a:spcBef>
              <a:spcAft>
                <a:spcPts val="0"/>
              </a:spcAft>
              <a:buFont typeface="Arial" panose="020B0604020202020204" pitchFamily="34" charset="0"/>
              <a:buChar char="•"/>
              <a:defRPr/>
            </a:pPr>
            <a:r>
              <a:rPr lang="fr-CH" sz="2800" spc="-1" dirty="0">
                <a:uFill>
                  <a:solidFill>
                    <a:srgbClr val="FFFFFF"/>
                  </a:solidFill>
                </a:uFill>
                <a:latin typeface="SanukOT-Regular"/>
                <a:ea typeface="+mn-ea"/>
                <a:cs typeface="+mn-cs"/>
              </a:rPr>
              <a:t>2021 est une année exceptionnelle qui a profité de la vague verte à la suite des différentes grèves du climat</a:t>
            </a:r>
          </a:p>
        </p:txBody>
      </p:sp>
    </p:spTree>
    <p:extLst>
      <p:ext uri="{BB962C8B-B14F-4D97-AF65-F5344CB8AC3E}">
        <p14:creationId xmlns:p14="http://schemas.microsoft.com/office/powerpoint/2010/main" val="16701998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556713-7BBE-F1A0-394A-D87C3DF5BD5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A1E0C76-40D9-24DE-9AA1-48A0525350B8}"/>
              </a:ext>
            </a:extLst>
          </p:cNvPr>
          <p:cNvSpPr>
            <a:spLocks noGrp="1"/>
          </p:cNvSpPr>
          <p:nvPr>
            <p:ph type="title"/>
          </p:nvPr>
        </p:nvSpPr>
        <p:spPr>
          <a:xfrm>
            <a:off x="1551317" y="2103437"/>
            <a:ext cx="8685810" cy="1325563"/>
          </a:xfrm>
        </p:spPr>
        <p:txBody>
          <a:bodyPr>
            <a:normAutofit/>
          </a:bodyPr>
          <a:lstStyle/>
          <a:p>
            <a:r>
              <a:rPr lang="fr-FR" dirty="0"/>
              <a:t>En définitive, on ne lâche rien !</a:t>
            </a:r>
            <a:br>
              <a:rPr lang="fr-FR" dirty="0"/>
            </a:br>
            <a:endParaRPr lang="fr-CH" dirty="0"/>
          </a:p>
        </p:txBody>
      </p:sp>
      <p:pic>
        <p:nvPicPr>
          <p:cNvPr id="5" name="Image 4">
            <a:extLst>
              <a:ext uri="{FF2B5EF4-FFF2-40B4-BE49-F238E27FC236}">
                <a16:creationId xmlns:a16="http://schemas.microsoft.com/office/drawing/2014/main" id="{35CAEF79-8DD4-8295-AB03-DCAA9E3B111C}"/>
              </a:ext>
            </a:extLst>
          </p:cNvPr>
          <p:cNvPicPr>
            <a:picLocks noChangeAspect="1"/>
          </p:cNvPicPr>
          <p:nvPr/>
        </p:nvPicPr>
        <p:blipFill>
          <a:blip r:embed="rId2"/>
          <a:stretch>
            <a:fillRect/>
          </a:stretch>
        </p:blipFill>
        <p:spPr>
          <a:xfrm>
            <a:off x="9454551" y="236449"/>
            <a:ext cx="2535519" cy="1473000"/>
          </a:xfrm>
          <a:prstGeom prst="rect">
            <a:avLst/>
          </a:prstGeom>
        </p:spPr>
      </p:pic>
    </p:spTree>
    <p:extLst>
      <p:ext uri="{BB962C8B-B14F-4D97-AF65-F5344CB8AC3E}">
        <p14:creationId xmlns:p14="http://schemas.microsoft.com/office/powerpoint/2010/main" val="2509340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35EFA2-CB73-5C9B-2DA1-5A441405A8F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FCAE821-44E1-A609-784E-1E1C232D912F}"/>
              </a:ext>
            </a:extLst>
          </p:cNvPr>
          <p:cNvSpPr>
            <a:spLocks noGrp="1"/>
          </p:cNvSpPr>
          <p:nvPr>
            <p:ph type="ctrTitle"/>
          </p:nvPr>
        </p:nvSpPr>
        <p:spPr>
          <a:xfrm>
            <a:off x="1524000" y="1122363"/>
            <a:ext cx="9144000" cy="3380626"/>
          </a:xfrm>
        </p:spPr>
        <p:txBody>
          <a:bodyPr/>
          <a:lstStyle/>
          <a:p>
            <a:r>
              <a:rPr lang="fr-CH" dirty="0"/>
              <a:t>VOTATION FÉDÉRALE</a:t>
            </a:r>
          </a:p>
        </p:txBody>
      </p:sp>
      <p:pic>
        <p:nvPicPr>
          <p:cNvPr id="5" name="Image 4">
            <a:extLst>
              <a:ext uri="{FF2B5EF4-FFF2-40B4-BE49-F238E27FC236}">
                <a16:creationId xmlns:a16="http://schemas.microsoft.com/office/drawing/2014/main" id="{1891F9DB-0129-8C1E-134F-545188D796C2}"/>
              </a:ext>
            </a:extLst>
          </p:cNvPr>
          <p:cNvPicPr>
            <a:picLocks noChangeAspect="1"/>
          </p:cNvPicPr>
          <p:nvPr/>
        </p:nvPicPr>
        <p:blipFill>
          <a:blip r:embed="rId2"/>
          <a:stretch>
            <a:fillRect/>
          </a:stretch>
        </p:blipFill>
        <p:spPr>
          <a:xfrm>
            <a:off x="9315124" y="251875"/>
            <a:ext cx="2611901" cy="1464782"/>
          </a:xfrm>
          <a:prstGeom prst="rect">
            <a:avLst/>
          </a:prstGeom>
        </p:spPr>
      </p:pic>
      <p:pic>
        <p:nvPicPr>
          <p:cNvPr id="6" name="Image 5">
            <a:extLst>
              <a:ext uri="{FF2B5EF4-FFF2-40B4-BE49-F238E27FC236}">
                <a16:creationId xmlns:a16="http://schemas.microsoft.com/office/drawing/2014/main" id="{30AE6FA2-5EB2-9701-D311-C05FC6FD2876}"/>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7625872" y="38693"/>
            <a:ext cx="4770575" cy="2273185"/>
          </a:xfrm>
          <a:prstGeom prst="rect">
            <a:avLst/>
          </a:prstGeom>
        </p:spPr>
      </p:pic>
    </p:spTree>
    <p:extLst>
      <p:ext uri="{BB962C8B-B14F-4D97-AF65-F5344CB8AC3E}">
        <p14:creationId xmlns:p14="http://schemas.microsoft.com/office/powerpoint/2010/main" val="17569443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81408-D1E9-4B66-3772-F6F2DC4D70B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87A4CFF-5565-2C27-C3CE-796A24B1529E}"/>
              </a:ext>
            </a:extLst>
          </p:cNvPr>
          <p:cNvSpPr>
            <a:spLocks noGrp="1"/>
          </p:cNvSpPr>
          <p:nvPr>
            <p:ph type="ctrTitle"/>
          </p:nvPr>
        </p:nvSpPr>
        <p:spPr>
          <a:xfrm>
            <a:off x="1524000" y="1122363"/>
            <a:ext cx="9144000" cy="3380626"/>
          </a:xfrm>
        </p:spPr>
        <p:txBody>
          <a:bodyPr/>
          <a:lstStyle/>
          <a:p>
            <a:r>
              <a:rPr lang="fr-CH" cap="all" dirty="0"/>
              <a:t>Actualités</a:t>
            </a:r>
            <a:r>
              <a:rPr lang="fr-CH" dirty="0"/>
              <a:t> CANTONALES</a:t>
            </a:r>
          </a:p>
        </p:txBody>
      </p:sp>
      <p:pic>
        <p:nvPicPr>
          <p:cNvPr id="5" name="Image 4">
            <a:extLst>
              <a:ext uri="{FF2B5EF4-FFF2-40B4-BE49-F238E27FC236}">
                <a16:creationId xmlns:a16="http://schemas.microsoft.com/office/drawing/2014/main" id="{ABC0E880-AEB8-92DD-C8F6-D948E4CAEEB9}"/>
              </a:ext>
            </a:extLst>
          </p:cNvPr>
          <p:cNvPicPr>
            <a:picLocks noChangeAspect="1"/>
          </p:cNvPicPr>
          <p:nvPr/>
        </p:nvPicPr>
        <p:blipFill>
          <a:blip r:embed="rId2"/>
          <a:stretch>
            <a:fillRect/>
          </a:stretch>
        </p:blipFill>
        <p:spPr>
          <a:xfrm>
            <a:off x="9315124" y="251875"/>
            <a:ext cx="2611901" cy="1464782"/>
          </a:xfrm>
          <a:prstGeom prst="rect">
            <a:avLst/>
          </a:prstGeom>
        </p:spPr>
      </p:pic>
      <p:pic>
        <p:nvPicPr>
          <p:cNvPr id="6" name="Image 5">
            <a:extLst>
              <a:ext uri="{FF2B5EF4-FFF2-40B4-BE49-F238E27FC236}">
                <a16:creationId xmlns:a16="http://schemas.microsoft.com/office/drawing/2014/main" id="{B32BABF6-608C-AA4C-40F7-E70A248FC4AD}"/>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7625872" y="38693"/>
            <a:ext cx="4770575" cy="2273185"/>
          </a:xfrm>
          <a:prstGeom prst="rect">
            <a:avLst/>
          </a:prstGeom>
        </p:spPr>
      </p:pic>
    </p:spTree>
    <p:extLst>
      <p:ext uri="{BB962C8B-B14F-4D97-AF65-F5344CB8AC3E}">
        <p14:creationId xmlns:p14="http://schemas.microsoft.com/office/powerpoint/2010/main" val="29373243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BC524-20EC-76D0-8691-3CB87370810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AEC967F-BD16-A35C-01AF-DDBA2EB04AF2}"/>
              </a:ext>
            </a:extLst>
          </p:cNvPr>
          <p:cNvSpPr>
            <a:spLocks noGrp="1"/>
          </p:cNvSpPr>
          <p:nvPr>
            <p:ph type="ctrTitle"/>
          </p:nvPr>
        </p:nvSpPr>
        <p:spPr>
          <a:xfrm>
            <a:off x="1524000" y="1122363"/>
            <a:ext cx="9144000" cy="3380626"/>
          </a:xfrm>
        </p:spPr>
        <p:txBody>
          <a:bodyPr/>
          <a:lstStyle/>
          <a:p>
            <a:r>
              <a:rPr lang="fr-CH" cap="all" dirty="0"/>
              <a:t>DIVERS</a:t>
            </a:r>
            <a:endParaRPr lang="fr-CH" dirty="0"/>
          </a:p>
        </p:txBody>
      </p:sp>
      <p:pic>
        <p:nvPicPr>
          <p:cNvPr id="5" name="Image 4">
            <a:extLst>
              <a:ext uri="{FF2B5EF4-FFF2-40B4-BE49-F238E27FC236}">
                <a16:creationId xmlns:a16="http://schemas.microsoft.com/office/drawing/2014/main" id="{C6AC1E4D-2E2D-75D7-2FA4-D2DA70800961}"/>
              </a:ext>
            </a:extLst>
          </p:cNvPr>
          <p:cNvPicPr>
            <a:picLocks noChangeAspect="1"/>
          </p:cNvPicPr>
          <p:nvPr/>
        </p:nvPicPr>
        <p:blipFill>
          <a:blip r:embed="rId2"/>
          <a:stretch>
            <a:fillRect/>
          </a:stretch>
        </p:blipFill>
        <p:spPr>
          <a:xfrm>
            <a:off x="9315124" y="251875"/>
            <a:ext cx="2611901" cy="1464782"/>
          </a:xfrm>
          <a:prstGeom prst="rect">
            <a:avLst/>
          </a:prstGeom>
        </p:spPr>
      </p:pic>
      <p:pic>
        <p:nvPicPr>
          <p:cNvPr id="6" name="Image 5">
            <a:extLst>
              <a:ext uri="{FF2B5EF4-FFF2-40B4-BE49-F238E27FC236}">
                <a16:creationId xmlns:a16="http://schemas.microsoft.com/office/drawing/2014/main" id="{1DF185C0-55B7-8F14-45F9-1516620B8866}"/>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7625872" y="38693"/>
            <a:ext cx="4770575" cy="2273185"/>
          </a:xfrm>
          <a:prstGeom prst="rect">
            <a:avLst/>
          </a:prstGeom>
        </p:spPr>
      </p:pic>
    </p:spTree>
    <p:extLst>
      <p:ext uri="{BB962C8B-B14F-4D97-AF65-F5344CB8AC3E}">
        <p14:creationId xmlns:p14="http://schemas.microsoft.com/office/powerpoint/2010/main" val="3062669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B377E-4B86-D946-D458-4999FEE5415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7B836D3-CCA7-0D2F-89A8-C3AC9175BB14}"/>
              </a:ext>
            </a:extLst>
          </p:cNvPr>
          <p:cNvSpPr>
            <a:spLocks noGrp="1"/>
          </p:cNvSpPr>
          <p:nvPr>
            <p:ph type="ctrTitle"/>
          </p:nvPr>
        </p:nvSpPr>
        <p:spPr>
          <a:xfrm>
            <a:off x="149551" y="1524145"/>
            <a:ext cx="11882928" cy="2387600"/>
          </a:xfrm>
        </p:spPr>
        <p:txBody>
          <a:bodyPr>
            <a:normAutofit fontScale="90000"/>
          </a:bodyPr>
          <a:lstStyle/>
          <a:p>
            <a:br>
              <a:rPr lang="fr-CH" dirty="0"/>
            </a:br>
            <a:r>
              <a:rPr lang="fr-CH" sz="5600" dirty="0"/>
              <a:t>Initiative Pas de Suisse à 10 millions</a:t>
            </a:r>
            <a:br>
              <a:rPr lang="fr-CH" sz="5300" dirty="0"/>
            </a:br>
            <a:endParaRPr lang="fr-CH" sz="5300" i="1" dirty="0"/>
          </a:p>
        </p:txBody>
      </p:sp>
      <p:sp>
        <p:nvSpPr>
          <p:cNvPr id="4" name="Untertitel 2">
            <a:extLst>
              <a:ext uri="{FF2B5EF4-FFF2-40B4-BE49-F238E27FC236}">
                <a16:creationId xmlns:a16="http://schemas.microsoft.com/office/drawing/2014/main" id="{499C4291-3CC2-BF86-4F64-ABFB1829290A}"/>
              </a:ext>
            </a:extLst>
          </p:cNvPr>
          <p:cNvSpPr txBox="1">
            <a:spLocks/>
          </p:cNvSpPr>
          <p:nvPr/>
        </p:nvSpPr>
        <p:spPr>
          <a:xfrm>
            <a:off x="267037" y="3959266"/>
            <a:ext cx="11587795" cy="1762661"/>
          </a:xfrm>
          <a:prstGeom prst="rect">
            <a:avLst/>
          </a:prstGeom>
        </p:spPr>
        <p:txBody>
          <a:bodyPr vert="horz" lIns="91440" tIns="45720" rIns="91440" bIns="45720" rtlCol="0" anchor="t">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4000" b="1" dirty="0">
                <a:latin typeface="Arial"/>
                <a:cs typeface="Arial"/>
              </a:rPr>
              <a:t>Quentin Wenger</a:t>
            </a:r>
          </a:p>
          <a:p>
            <a:endParaRPr lang="de-DE" sz="3000" i="1" dirty="0">
              <a:latin typeface="Arial"/>
              <a:cs typeface="Arial"/>
            </a:endParaRPr>
          </a:p>
          <a:p>
            <a:r>
              <a:rPr lang="fr-CH" sz="3600" i="1" noProof="0" dirty="0">
                <a:latin typeface="Arial"/>
                <a:cs typeface="Arial"/>
              </a:rPr>
              <a:t>Co-président des JVVD, conseiller communal à Echallens </a:t>
            </a:r>
          </a:p>
          <a:p>
            <a:r>
              <a:rPr lang="fr-CH" sz="3600" i="1" noProof="0" dirty="0">
                <a:latin typeface="Arial"/>
                <a:cs typeface="Arial"/>
              </a:rPr>
              <a:t>et assistant parlementaire</a:t>
            </a:r>
          </a:p>
          <a:p>
            <a:endParaRPr lang="fr-CH" sz="6000" dirty="0"/>
          </a:p>
          <a:p>
            <a:endParaRPr lang="de-DE" i="1" dirty="0">
              <a:latin typeface="Arial"/>
              <a:cs typeface="Arial"/>
            </a:endParaRPr>
          </a:p>
        </p:txBody>
      </p:sp>
      <p:pic>
        <p:nvPicPr>
          <p:cNvPr id="8" name="Image 7">
            <a:extLst>
              <a:ext uri="{FF2B5EF4-FFF2-40B4-BE49-F238E27FC236}">
                <a16:creationId xmlns:a16="http://schemas.microsoft.com/office/drawing/2014/main" id="{FC862DCC-062C-E7F5-A87C-0782D16E0465}"/>
              </a:ext>
            </a:extLst>
          </p:cNvPr>
          <p:cNvPicPr>
            <a:picLocks noChangeAspect="1"/>
          </p:cNvPicPr>
          <p:nvPr/>
        </p:nvPicPr>
        <p:blipFill>
          <a:blip r:embed="rId2"/>
          <a:stretch>
            <a:fillRect/>
          </a:stretch>
        </p:blipFill>
        <p:spPr>
          <a:xfrm>
            <a:off x="9315124" y="251875"/>
            <a:ext cx="2611901" cy="1464782"/>
          </a:xfrm>
          <a:prstGeom prst="rect">
            <a:avLst/>
          </a:prstGeom>
        </p:spPr>
      </p:pic>
      <p:pic>
        <p:nvPicPr>
          <p:cNvPr id="6" name="Image 5">
            <a:extLst>
              <a:ext uri="{FF2B5EF4-FFF2-40B4-BE49-F238E27FC236}">
                <a16:creationId xmlns:a16="http://schemas.microsoft.com/office/drawing/2014/main" id="{95593156-FD90-4E15-05B3-2FAB59DFF90A}"/>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8268815" y="38694"/>
            <a:ext cx="4127632" cy="1966822"/>
          </a:xfrm>
          <a:prstGeom prst="rect">
            <a:avLst/>
          </a:prstGeom>
        </p:spPr>
      </p:pic>
    </p:spTree>
    <p:extLst>
      <p:ext uri="{BB962C8B-B14F-4D97-AF65-F5344CB8AC3E}">
        <p14:creationId xmlns:p14="http://schemas.microsoft.com/office/powerpoint/2010/main" val="1353684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D534F1-C624-0580-6EE9-F12C32A34103}"/>
              </a:ext>
            </a:extLst>
          </p:cNvPr>
          <p:cNvSpPr>
            <a:spLocks noGrp="1"/>
          </p:cNvSpPr>
          <p:nvPr>
            <p:ph type="title"/>
          </p:nvPr>
        </p:nvSpPr>
        <p:spPr/>
        <p:txBody>
          <a:bodyPr>
            <a:normAutofit/>
          </a:bodyPr>
          <a:lstStyle/>
          <a:p>
            <a:r>
              <a:rPr lang="fr-FR" sz="4200" dirty="0"/>
              <a:t>1. Le texte de l’initiative -1</a:t>
            </a:r>
            <a:endParaRPr lang="fr-CH" sz="4200" i="1" dirty="0"/>
          </a:p>
        </p:txBody>
      </p:sp>
      <p:sp>
        <p:nvSpPr>
          <p:cNvPr id="4" name="ZoneTexte 3">
            <a:extLst>
              <a:ext uri="{FF2B5EF4-FFF2-40B4-BE49-F238E27FC236}">
                <a16:creationId xmlns:a16="http://schemas.microsoft.com/office/drawing/2014/main" id="{D52FA4AE-E2F7-B877-1B13-0295537A1E3C}"/>
              </a:ext>
            </a:extLst>
          </p:cNvPr>
          <p:cNvSpPr txBox="1"/>
          <p:nvPr/>
        </p:nvSpPr>
        <p:spPr>
          <a:xfrm>
            <a:off x="651164" y="1591650"/>
            <a:ext cx="10986654" cy="3347840"/>
          </a:xfrm>
          <a:prstGeom prst="rect">
            <a:avLst/>
          </a:prstGeom>
          <a:noFill/>
        </p:spPr>
        <p:txBody>
          <a:bodyPr wrap="square">
            <a:spAutoFit/>
          </a:bodyPr>
          <a:lstStyle/>
          <a:p>
            <a:pPr marL="0" indent="0" algn="just">
              <a:lnSpc>
                <a:spcPct val="150000"/>
              </a:lnSpc>
              <a:buNone/>
            </a:pPr>
            <a:r>
              <a:rPr lang="fr-FR" sz="2400" b="1" i="1" dirty="0">
                <a:latin typeface="Arial" panose="020B0604020202020204" pitchFamily="34" charset="0"/>
                <a:cs typeface="Arial" panose="020B0604020202020204" pitchFamily="34" charset="0"/>
              </a:rPr>
              <a:t>Art. 73a </a:t>
            </a:r>
            <a:r>
              <a:rPr lang="fr-FR" sz="2400" dirty="0">
                <a:latin typeface="Arial" panose="020B0604020202020204" pitchFamily="34" charset="0"/>
                <a:cs typeface="Arial" panose="020B0604020202020204" pitchFamily="34" charset="0"/>
              </a:rPr>
              <a:t>Développement durable de la population </a:t>
            </a:r>
          </a:p>
          <a:p>
            <a:pPr marL="0" indent="0" algn="just">
              <a:lnSpc>
                <a:spcPct val="150000"/>
              </a:lnSpc>
              <a:buNone/>
            </a:pPr>
            <a:r>
              <a:rPr lang="fr-FR" sz="2400" b="1" dirty="0">
                <a:latin typeface="Arial" panose="020B0604020202020204" pitchFamily="34" charset="0"/>
                <a:cs typeface="Arial" panose="020B0604020202020204" pitchFamily="34" charset="0"/>
              </a:rPr>
              <a:t>Al. 1 </a:t>
            </a:r>
            <a:r>
              <a:rPr lang="fr-FR" sz="2400" dirty="0">
                <a:latin typeface="Arial" panose="020B0604020202020204" pitchFamily="34" charset="0"/>
                <a:cs typeface="Arial" panose="020B0604020202020204" pitchFamily="34" charset="0"/>
              </a:rPr>
              <a:t>La population résidante permanente de la Suisse ne doit pas dépasser dix millions de personnes avant l’année 2050. </a:t>
            </a:r>
          </a:p>
          <a:p>
            <a:pPr marL="0" indent="0" algn="just">
              <a:lnSpc>
                <a:spcPct val="150000"/>
              </a:lnSpc>
              <a:buNone/>
            </a:pPr>
            <a:r>
              <a:rPr lang="fr-FR" sz="2400" dirty="0">
                <a:latin typeface="Arial" panose="020B0604020202020204" pitchFamily="34" charset="0"/>
                <a:cs typeface="Arial" panose="020B0604020202020204" pitchFamily="34" charset="0"/>
              </a:rPr>
              <a:t>À partir de 2050, le Conseil fédéral peut, par voie d’ordonnance, adapter chaque année cette valeur limite en fonction de l’accroissement naturel. La Confédération s’assure que la valeur limite est respectée. </a:t>
            </a:r>
          </a:p>
        </p:txBody>
      </p:sp>
      <p:pic>
        <p:nvPicPr>
          <p:cNvPr id="3" name="Image 2">
            <a:extLst>
              <a:ext uri="{FF2B5EF4-FFF2-40B4-BE49-F238E27FC236}">
                <a16:creationId xmlns:a16="http://schemas.microsoft.com/office/drawing/2014/main" id="{E6FE83C9-4AFB-F5F9-09FE-28050D7605FD}"/>
              </a:ext>
            </a:extLst>
          </p:cNvPr>
          <p:cNvPicPr>
            <a:picLocks noChangeAspect="1"/>
          </p:cNvPicPr>
          <p:nvPr/>
        </p:nvPicPr>
        <p:blipFill>
          <a:blip r:embed="rId2"/>
          <a:stretch>
            <a:fillRect/>
          </a:stretch>
        </p:blipFill>
        <p:spPr>
          <a:xfrm>
            <a:off x="9566092" y="236449"/>
            <a:ext cx="2423978" cy="1900962"/>
          </a:xfrm>
          <a:prstGeom prst="rect">
            <a:avLst/>
          </a:prstGeom>
        </p:spPr>
      </p:pic>
    </p:spTree>
    <p:extLst>
      <p:ext uri="{BB962C8B-B14F-4D97-AF65-F5344CB8AC3E}">
        <p14:creationId xmlns:p14="http://schemas.microsoft.com/office/powerpoint/2010/main" val="246976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C3F89544-2413-D97C-1769-1C3FE6B48E0F}"/>
              </a:ext>
            </a:extLst>
          </p:cNvPr>
          <p:cNvSpPr txBox="1"/>
          <p:nvPr/>
        </p:nvSpPr>
        <p:spPr>
          <a:xfrm>
            <a:off x="637308" y="1810861"/>
            <a:ext cx="10806547" cy="3347840"/>
          </a:xfrm>
          <a:prstGeom prst="rect">
            <a:avLst/>
          </a:prstGeom>
          <a:noFill/>
        </p:spPr>
        <p:txBody>
          <a:bodyPr wrap="square">
            <a:spAutoFit/>
          </a:bodyPr>
          <a:lstStyle/>
          <a:p>
            <a:pPr marL="0" indent="0" algn="just">
              <a:lnSpc>
                <a:spcPct val="150000"/>
              </a:lnSpc>
              <a:buNone/>
            </a:pPr>
            <a:r>
              <a:rPr lang="fr-FR" sz="2400" b="1" dirty="0">
                <a:latin typeface="Arial" panose="020B0604020202020204" pitchFamily="34" charset="0"/>
                <a:cs typeface="Arial" panose="020B0604020202020204" pitchFamily="34" charset="0"/>
              </a:rPr>
              <a:t>Al. 2 </a:t>
            </a:r>
            <a:r>
              <a:rPr lang="fr-FR" sz="2400" dirty="0">
                <a:latin typeface="Arial" panose="020B0604020202020204" pitchFamily="34" charset="0"/>
                <a:cs typeface="Arial" panose="020B0604020202020204" pitchFamily="34" charset="0"/>
              </a:rPr>
              <a:t>Dans les limites de leurs compétences respectives, la Confédération et les cantons prennent des mesures pour assurer un développement durable de la population, en particulier en vue de protéger l’environnement et dans l’intérêt de la conservation durable des ressources naturelles, de la performance des infrastructures, des soins et des assurances sociales suisses. </a:t>
            </a:r>
          </a:p>
        </p:txBody>
      </p:sp>
      <p:sp>
        <p:nvSpPr>
          <p:cNvPr id="3" name="Titre 1">
            <a:extLst>
              <a:ext uri="{FF2B5EF4-FFF2-40B4-BE49-F238E27FC236}">
                <a16:creationId xmlns:a16="http://schemas.microsoft.com/office/drawing/2014/main" id="{A1E20243-60C7-99AA-5DF9-9DC9089116BB}"/>
              </a:ext>
            </a:extLst>
          </p:cNvPr>
          <p:cNvSpPr>
            <a:spLocks noGrp="1"/>
          </p:cNvSpPr>
          <p:nvPr>
            <p:ph type="title"/>
          </p:nvPr>
        </p:nvSpPr>
        <p:spPr>
          <a:xfrm>
            <a:off x="838200" y="365125"/>
            <a:ext cx="8685213" cy="1325563"/>
          </a:xfrm>
        </p:spPr>
        <p:txBody>
          <a:bodyPr>
            <a:normAutofit/>
          </a:bodyPr>
          <a:lstStyle/>
          <a:p>
            <a:r>
              <a:rPr lang="fr-FR" sz="4200" dirty="0"/>
              <a:t>Le texte de l’initiative - 2</a:t>
            </a:r>
            <a:endParaRPr lang="fr-CH" sz="4200" i="1" dirty="0"/>
          </a:p>
        </p:txBody>
      </p:sp>
      <p:pic>
        <p:nvPicPr>
          <p:cNvPr id="2" name="Image 1">
            <a:extLst>
              <a:ext uri="{FF2B5EF4-FFF2-40B4-BE49-F238E27FC236}">
                <a16:creationId xmlns:a16="http://schemas.microsoft.com/office/drawing/2014/main" id="{257DDF19-E7C2-C1E7-9EDB-E536E5A48A55}"/>
              </a:ext>
            </a:extLst>
          </p:cNvPr>
          <p:cNvPicPr>
            <a:picLocks noChangeAspect="1"/>
          </p:cNvPicPr>
          <p:nvPr/>
        </p:nvPicPr>
        <p:blipFill>
          <a:blip r:embed="rId2"/>
          <a:stretch>
            <a:fillRect/>
          </a:stretch>
        </p:blipFill>
        <p:spPr>
          <a:xfrm>
            <a:off x="9566092" y="236449"/>
            <a:ext cx="2423978" cy="1574412"/>
          </a:xfrm>
          <a:prstGeom prst="rect">
            <a:avLst/>
          </a:prstGeom>
        </p:spPr>
      </p:pic>
    </p:spTree>
    <p:extLst>
      <p:ext uri="{BB962C8B-B14F-4D97-AF65-F5344CB8AC3E}">
        <p14:creationId xmlns:p14="http://schemas.microsoft.com/office/powerpoint/2010/main" val="1945291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FA60C654-DB57-6CE3-199B-3C565B3F92DD}"/>
              </a:ext>
            </a:extLst>
          </p:cNvPr>
          <p:cNvSpPr txBox="1"/>
          <p:nvPr/>
        </p:nvSpPr>
        <p:spPr>
          <a:xfrm>
            <a:off x="629425" y="1775859"/>
            <a:ext cx="11105376" cy="2793842"/>
          </a:xfrm>
          <a:prstGeom prst="rect">
            <a:avLst/>
          </a:prstGeom>
          <a:noFill/>
        </p:spPr>
        <p:txBody>
          <a:bodyPr wrap="square">
            <a:spAutoFit/>
          </a:bodyPr>
          <a:lstStyle/>
          <a:p>
            <a:pPr marL="0" indent="0" algn="just">
              <a:lnSpc>
                <a:spcPct val="150000"/>
              </a:lnSpc>
              <a:buNone/>
            </a:pPr>
            <a:r>
              <a:rPr lang="fr-FR" sz="2400" b="1" dirty="0">
                <a:latin typeface="Arial" panose="020B0604020202020204" pitchFamily="34" charset="0"/>
                <a:cs typeface="Arial" panose="020B0604020202020204" pitchFamily="34" charset="0"/>
              </a:rPr>
              <a:t>Al 3</a:t>
            </a:r>
            <a:r>
              <a:rPr lang="fr-FR" sz="2400" dirty="0">
                <a:latin typeface="Arial" panose="020B0604020202020204" pitchFamily="34" charset="0"/>
                <a:cs typeface="Arial" panose="020B0604020202020204" pitchFamily="34" charset="0"/>
              </a:rPr>
              <a:t>. La population résidante permanente comprend l’ensemble des personnes de nationalité suisse ayant leur domicile principal en Suisse ainsi que l’ensemble des personnes de nationalité étrangère disposant d’un titre de séjour d’une durée minimale de douze mois ou séjournant en Suisse depuis au moins douze mois. </a:t>
            </a:r>
          </a:p>
        </p:txBody>
      </p:sp>
      <p:sp>
        <p:nvSpPr>
          <p:cNvPr id="3" name="Titre 1">
            <a:extLst>
              <a:ext uri="{FF2B5EF4-FFF2-40B4-BE49-F238E27FC236}">
                <a16:creationId xmlns:a16="http://schemas.microsoft.com/office/drawing/2014/main" id="{5024B9E6-4752-19F1-89C5-644F40106147}"/>
              </a:ext>
            </a:extLst>
          </p:cNvPr>
          <p:cNvSpPr>
            <a:spLocks noGrp="1"/>
          </p:cNvSpPr>
          <p:nvPr>
            <p:ph type="title"/>
          </p:nvPr>
        </p:nvSpPr>
        <p:spPr>
          <a:xfrm>
            <a:off x="838200" y="365125"/>
            <a:ext cx="8685213" cy="1325563"/>
          </a:xfrm>
        </p:spPr>
        <p:txBody>
          <a:bodyPr>
            <a:normAutofit/>
          </a:bodyPr>
          <a:lstStyle/>
          <a:p>
            <a:r>
              <a:rPr lang="fr-FR" sz="4200" dirty="0"/>
              <a:t>Le texte de l’initiative - 3</a:t>
            </a:r>
            <a:endParaRPr lang="fr-CH" sz="4200" i="1" dirty="0"/>
          </a:p>
        </p:txBody>
      </p:sp>
      <p:pic>
        <p:nvPicPr>
          <p:cNvPr id="2" name="Image 1">
            <a:extLst>
              <a:ext uri="{FF2B5EF4-FFF2-40B4-BE49-F238E27FC236}">
                <a16:creationId xmlns:a16="http://schemas.microsoft.com/office/drawing/2014/main" id="{8067B153-F345-00E2-7F66-77D75D4A0BB5}"/>
              </a:ext>
            </a:extLst>
          </p:cNvPr>
          <p:cNvPicPr>
            <a:picLocks noChangeAspect="1"/>
          </p:cNvPicPr>
          <p:nvPr/>
        </p:nvPicPr>
        <p:blipFill>
          <a:blip r:embed="rId2"/>
          <a:stretch>
            <a:fillRect/>
          </a:stretch>
        </p:blipFill>
        <p:spPr>
          <a:xfrm>
            <a:off x="9566092" y="236449"/>
            <a:ext cx="2423978" cy="1539410"/>
          </a:xfrm>
          <a:prstGeom prst="rect">
            <a:avLst/>
          </a:prstGeom>
        </p:spPr>
      </p:pic>
    </p:spTree>
    <p:extLst>
      <p:ext uri="{BB962C8B-B14F-4D97-AF65-F5344CB8AC3E}">
        <p14:creationId xmlns:p14="http://schemas.microsoft.com/office/powerpoint/2010/main" val="2529325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059CCC-F474-4ECD-4905-4C76E331A0DA}"/>
              </a:ext>
            </a:extLst>
          </p:cNvPr>
          <p:cNvSpPr>
            <a:spLocks noGrp="1"/>
          </p:cNvSpPr>
          <p:nvPr>
            <p:ph type="title"/>
          </p:nvPr>
        </p:nvSpPr>
        <p:spPr/>
        <p:txBody>
          <a:bodyPr>
            <a:normAutofit/>
          </a:bodyPr>
          <a:lstStyle/>
          <a:p>
            <a:r>
              <a:rPr lang="fr-FR" sz="4200" dirty="0"/>
              <a:t>Le texte de l’initiative - 4</a:t>
            </a:r>
            <a:endParaRPr lang="fr-CH" sz="4200" dirty="0"/>
          </a:p>
        </p:txBody>
      </p:sp>
      <p:sp>
        <p:nvSpPr>
          <p:cNvPr id="4" name="ZoneTexte 3">
            <a:extLst>
              <a:ext uri="{FF2B5EF4-FFF2-40B4-BE49-F238E27FC236}">
                <a16:creationId xmlns:a16="http://schemas.microsoft.com/office/drawing/2014/main" id="{2C6D2696-7A51-E39B-DA02-DECC5951321C}"/>
              </a:ext>
            </a:extLst>
          </p:cNvPr>
          <p:cNvSpPr txBox="1"/>
          <p:nvPr/>
        </p:nvSpPr>
        <p:spPr>
          <a:xfrm>
            <a:off x="623455" y="1642193"/>
            <a:ext cx="10730345" cy="3901837"/>
          </a:xfrm>
          <a:prstGeom prst="rect">
            <a:avLst/>
          </a:prstGeom>
          <a:noFill/>
        </p:spPr>
        <p:txBody>
          <a:bodyPr wrap="square">
            <a:spAutoFit/>
          </a:bodyPr>
          <a:lstStyle/>
          <a:p>
            <a:pPr algn="just">
              <a:lnSpc>
                <a:spcPct val="150000"/>
              </a:lnSpc>
            </a:pPr>
            <a:r>
              <a:rPr lang="fr-CH" sz="2400" b="1" i="1" kern="100" dirty="0">
                <a:latin typeface="Arial" panose="020B0604020202020204" pitchFamily="34" charset="0"/>
                <a:ea typeface="Aptos" panose="020B0004020202020204" pitchFamily="34" charset="0"/>
                <a:cs typeface="Arial" panose="020B0604020202020204" pitchFamily="34" charset="0"/>
              </a:rPr>
              <a:t>Art. 197c, al. </a:t>
            </a:r>
            <a:r>
              <a:rPr lang="fr-FR" sz="2400" b="1" kern="100" dirty="0">
                <a:latin typeface="Arial" panose="020B0604020202020204" pitchFamily="34" charset="0"/>
                <a:ea typeface="Aptos" panose="020B0004020202020204" pitchFamily="34" charset="0"/>
                <a:cs typeface="Arial" panose="020B0604020202020204" pitchFamily="34" charset="0"/>
              </a:rPr>
              <a:t>1 </a:t>
            </a:r>
            <a:r>
              <a:rPr lang="fr-FR" sz="2400" kern="100" dirty="0">
                <a:latin typeface="Arial" panose="020B0604020202020204" pitchFamily="34" charset="0"/>
                <a:ea typeface="Aptos" panose="020B0004020202020204" pitchFamily="34" charset="0"/>
                <a:cs typeface="Arial" panose="020B0604020202020204" pitchFamily="34" charset="0"/>
              </a:rPr>
              <a:t>(</a:t>
            </a:r>
            <a:r>
              <a:rPr lang="fr-FR" sz="2400" b="0" i="1" dirty="0">
                <a:effectLst/>
                <a:latin typeface="Arial" panose="020B0604020202020204" pitchFamily="34" charset="0"/>
                <a:cs typeface="Arial" panose="020B0604020202020204" pitchFamily="34" charset="0"/>
              </a:rPr>
              <a:t>Disposition transitoire)</a:t>
            </a:r>
          </a:p>
          <a:p>
            <a:pPr algn="just">
              <a:lnSpc>
                <a:spcPct val="150000"/>
              </a:lnSpc>
            </a:pPr>
            <a:r>
              <a:rPr lang="fr-FR" sz="2400" b="0" i="0" baseline="30000" dirty="0">
                <a:effectLst/>
                <a:latin typeface="Arial" panose="020B0604020202020204" pitchFamily="34" charset="0"/>
                <a:cs typeface="Arial" panose="020B0604020202020204" pitchFamily="34" charset="0"/>
              </a:rPr>
              <a:t>1</a:t>
            </a:r>
            <a:r>
              <a:rPr lang="fr-FR" sz="2400" b="0" i="0" dirty="0">
                <a:effectLst/>
                <a:latin typeface="Arial" panose="020B0604020202020204" pitchFamily="34" charset="0"/>
                <a:cs typeface="Arial" panose="020B0604020202020204" pitchFamily="34" charset="0"/>
              </a:rPr>
              <a:t> Si la population résidante permanente de la Suisse dépasse neuf millions et demi de personnes avant l’année 2050, le Conseil fédéral et l’Assemblée fédérale, dans les limites de leurs compétences respectives, prennent des mesures, en particulier en matière d’asile et de regroupement familial, en vue d’assurer le respect de la valeur limite fixée à l’art. 73</a:t>
            </a:r>
            <a:r>
              <a:rPr lang="fr-FR" sz="2400" b="0" i="1" dirty="0">
                <a:effectLst/>
                <a:latin typeface="Arial" panose="020B0604020202020204" pitchFamily="34" charset="0"/>
                <a:cs typeface="Arial" panose="020B0604020202020204" pitchFamily="34" charset="0"/>
              </a:rPr>
              <a:t>a</a:t>
            </a:r>
            <a:r>
              <a:rPr lang="fr-FR" sz="2400" b="0" i="0" dirty="0">
                <a:effectLst/>
                <a:latin typeface="Arial" panose="020B0604020202020204" pitchFamily="34" charset="0"/>
                <a:cs typeface="Arial" panose="020B0604020202020204" pitchFamily="34" charset="0"/>
              </a:rPr>
              <a:t>, al. 1. Le Conseil fédéral soumet à l’Assemblée fédérale un projet de loi à cet effet.</a:t>
            </a:r>
          </a:p>
        </p:txBody>
      </p:sp>
      <p:pic>
        <p:nvPicPr>
          <p:cNvPr id="3" name="Image 2">
            <a:extLst>
              <a:ext uri="{FF2B5EF4-FFF2-40B4-BE49-F238E27FC236}">
                <a16:creationId xmlns:a16="http://schemas.microsoft.com/office/drawing/2014/main" id="{72D70859-8665-858C-9CDA-8E1A087C1EB8}"/>
              </a:ext>
            </a:extLst>
          </p:cNvPr>
          <p:cNvPicPr>
            <a:picLocks noChangeAspect="1"/>
          </p:cNvPicPr>
          <p:nvPr/>
        </p:nvPicPr>
        <p:blipFill>
          <a:blip r:embed="rId2"/>
          <a:stretch>
            <a:fillRect/>
          </a:stretch>
        </p:blipFill>
        <p:spPr>
          <a:xfrm>
            <a:off x="9566092" y="236449"/>
            <a:ext cx="2423978" cy="1900962"/>
          </a:xfrm>
          <a:prstGeom prst="rect">
            <a:avLst/>
          </a:prstGeom>
        </p:spPr>
      </p:pic>
    </p:spTree>
    <p:extLst>
      <p:ext uri="{BB962C8B-B14F-4D97-AF65-F5344CB8AC3E}">
        <p14:creationId xmlns:p14="http://schemas.microsoft.com/office/powerpoint/2010/main" val="1776861702"/>
      </p:ext>
    </p:extLst>
  </p:cSld>
  <p:clrMapOvr>
    <a:masterClrMapping/>
  </p:clrMapOvr>
</p:sld>
</file>

<file path=ppt/theme/theme1.xml><?xml version="1.0" encoding="utf-8"?>
<a:theme xmlns:a="http://schemas.openxmlformats.org/drawingml/2006/main" name="Kein Hastag - pas de hashtag">
  <a:themeElements>
    <a:clrScheme name="gruene-les-vertes">
      <a:dk1>
        <a:sysClr val="windowText" lastClr="000000"/>
      </a:dk1>
      <a:lt1>
        <a:sysClr val="window" lastClr="FFFFFF"/>
      </a:lt1>
      <a:dk2>
        <a:srgbClr val="44546A"/>
      </a:dk2>
      <a:lt2>
        <a:srgbClr val="E7E6E6"/>
      </a:lt2>
      <a:accent1>
        <a:srgbClr val="E10078"/>
      </a:accent1>
      <a:accent2>
        <a:srgbClr val="84B414"/>
      </a:accent2>
      <a:accent3>
        <a:srgbClr val="E10078"/>
      </a:accent3>
      <a:accent4>
        <a:srgbClr val="84B414"/>
      </a:accent4>
      <a:accent5>
        <a:srgbClr val="E10078"/>
      </a:accent5>
      <a:accent6>
        <a:srgbClr val="84B41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GRÜNE_LES_VERT-E-S.potx" id="{233F99BA-EFD2-423F-9DED-B85819A0BD43}" vid="{8455605F-A32C-4604-B863-950F711792C5}"/>
    </a:ext>
  </a:extLst>
</a:theme>
</file>

<file path=ppt/theme/theme2.xml><?xml version="1.0" encoding="utf-8"?>
<a:theme xmlns:a="http://schemas.openxmlformats.org/drawingml/2006/main" name="#zusammenfürsklima #ensemblepourleclima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GRÜNE_LES_VERT-E-S.potx" id="{233F99BA-EFD2-423F-9DED-B85819A0BD43}" vid="{0789AF3D-4ED5-4845-87E4-647605E964A2}"/>
    </a:ext>
  </a:extLst>
</a:theme>
</file>

<file path=ppt/theme/theme3.xml><?xml version="1.0" encoding="utf-8"?>
<a:theme xmlns:a="http://schemas.openxmlformats.org/drawingml/2006/main" name="#darumgrün #jevotevert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GRÜNE_LES_VERT-E-S.potx" id="{233F99BA-EFD2-423F-9DED-B85819A0BD43}" vid="{3ADA4476-8C2B-4669-A680-965C58E04971}"/>
    </a:ext>
  </a:extLst>
</a:theme>
</file>

<file path=ppt/theme/theme4.xml><?xml version="1.0" encoding="utf-8"?>
<a:theme xmlns:a="http://schemas.openxmlformats.org/drawingml/2006/main" name="#haltungzeigen #engagé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GRÜNE_LES_VERT-E-S.potx" id="{233F99BA-EFD2-423F-9DED-B85819A0BD43}" vid="{63C694A9-1DA1-406D-827A-456CA8D7F75E}"/>
    </a:ext>
  </a:extLst>
</a:theme>
</file>

<file path=ppt/theme/theme5.xml><?xml version="1.0" encoding="utf-8"?>
<a:theme xmlns:a="http://schemas.openxmlformats.org/drawingml/2006/main" name="1_#haltungzeigen #engagé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GRÜNE_LES_VERT-E-S.potx" id="{233F99BA-EFD2-423F-9DED-B85819A0BD43}" vid="{70718985-72EA-4971-9109-9F0872F2F9C9}"/>
    </a:ext>
  </a:extLst>
</a:theme>
</file>

<file path=ppt/theme/theme6.xml><?xml version="1.0" encoding="utf-8"?>
<a:theme xmlns:a="http://schemas.openxmlformats.org/drawingml/2006/main" name="2_#haltungzeigen #engagé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GRÜNE_LES_VERT-E-S.potx" id="{233F99BA-EFD2-423F-9DED-B85819A0BD43}" vid="{FEC78835-4879-46D5-B527-A4C01143136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0F9DE33BF1FFA747962F700031C4C1B7" ma:contentTypeVersion="0" ma:contentTypeDescription="Ein neues Dokument erstellen." ma:contentTypeScope="" ma:versionID="303c5f4bfa242eac7648b4ffd017f7c3">
  <xsd:schema xmlns:xsd="http://www.w3.org/2001/XMLSchema" xmlns:xs="http://www.w3.org/2001/XMLSchema" xmlns:p="http://schemas.microsoft.com/office/2006/metadata/properties" targetNamespace="http://schemas.microsoft.com/office/2006/metadata/properties" ma:root="true" ma:fieldsID="92bd01e21625bbc79f8a4c86ce04ce0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0C19AF8-7AD1-45B9-BE09-6A0E794D5437}">
  <ds:schemaRefs>
    <ds:schemaRef ds:uri="http://schemas.microsoft.com/sharepoint/v3/contenttype/forms"/>
  </ds:schemaRefs>
</ds:datastoreItem>
</file>

<file path=customXml/itemProps2.xml><?xml version="1.0" encoding="utf-8"?>
<ds:datastoreItem xmlns:ds="http://schemas.openxmlformats.org/officeDocument/2006/customXml" ds:itemID="{E4D84668-6A62-4B55-8B62-125D2F2A89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3F989576-0074-4996-ADE9-E5591FD38821}">
  <ds:schemaRefs>
    <ds:schemaRef ds:uri="http://schemas.microsoft.com/office/2006/metadata/properties"/>
    <ds:schemaRef ds:uri="http://schemas.microsoft.com/office/infopath/2007/PartnerControls"/>
    <ds:schemaRef ds:uri="8d8606ea-fb66-486f-ab22-1adb47f8fd4e"/>
    <ds:schemaRef ds:uri="2f864a70-a0a0-4957-8d16-925ecbdf61a0"/>
  </ds:schemaRefs>
</ds:datastoreItem>
</file>

<file path=docProps/app.xml><?xml version="1.0" encoding="utf-8"?>
<Properties xmlns="http://schemas.openxmlformats.org/officeDocument/2006/extended-properties" xmlns:vt="http://schemas.openxmlformats.org/officeDocument/2006/docPropsVTypes">
  <Template>Powerpoint_GRÜNE_LES_VERT-E-S</Template>
  <TotalTime>17</TotalTime>
  <Words>1513</Words>
  <Application>Microsoft Macintosh PowerPoint</Application>
  <PresentationFormat>Grand écran</PresentationFormat>
  <Paragraphs>191</Paragraphs>
  <Slides>41</Slides>
  <Notes>0</Notes>
  <HiddenSlides>0</HiddenSlides>
  <MMClips>0</MMClips>
  <ScaleCrop>false</ScaleCrop>
  <HeadingPairs>
    <vt:vector size="6" baseType="variant">
      <vt:variant>
        <vt:lpstr>Polices utilisées</vt:lpstr>
      </vt:variant>
      <vt:variant>
        <vt:i4>7</vt:i4>
      </vt:variant>
      <vt:variant>
        <vt:lpstr>Thème</vt:lpstr>
      </vt:variant>
      <vt:variant>
        <vt:i4>6</vt:i4>
      </vt:variant>
      <vt:variant>
        <vt:lpstr>Titres des diapositives</vt:lpstr>
      </vt:variant>
      <vt:variant>
        <vt:i4>41</vt:i4>
      </vt:variant>
    </vt:vector>
  </HeadingPairs>
  <TitlesOfParts>
    <vt:vector size="54" baseType="lpstr">
      <vt:lpstr>Arial</vt:lpstr>
      <vt:lpstr>Calibri</vt:lpstr>
      <vt:lpstr>Gotham Narrow Book</vt:lpstr>
      <vt:lpstr>SanukOT-Bold</vt:lpstr>
      <vt:lpstr>SanukOT-Fat</vt:lpstr>
      <vt:lpstr>SanukOT-Regular</vt:lpstr>
      <vt:lpstr>Symbol</vt:lpstr>
      <vt:lpstr>Kein Hastag - pas de hashtag</vt:lpstr>
      <vt:lpstr>#zusammenfürsklima #ensemblepourleclimat</vt:lpstr>
      <vt:lpstr>#darumgrün #jevoteverts</vt:lpstr>
      <vt:lpstr>#haltungzeigen #engagées</vt:lpstr>
      <vt:lpstr>1_#haltungzeigen #engagées</vt:lpstr>
      <vt:lpstr>2_#haltungzeigen #engagées</vt:lpstr>
      <vt:lpstr>Comité des Vert·e·s vaudois·es</vt:lpstr>
      <vt:lpstr>VOTATION CANTONALE</vt:lpstr>
      <vt:lpstr> Salaire minimum </vt:lpstr>
      <vt:lpstr>VOTATION FÉDÉRALE</vt:lpstr>
      <vt:lpstr> Initiative Pas de Suisse à 10 millions </vt:lpstr>
      <vt:lpstr>1. Le texte de l’initiative -1</vt:lpstr>
      <vt:lpstr>Le texte de l’initiative - 2</vt:lpstr>
      <vt:lpstr>Le texte de l’initiative - 3</vt:lpstr>
      <vt:lpstr>Le texte de l’initiative - 4</vt:lpstr>
      <vt:lpstr>Le texte de l’initiative - 5</vt:lpstr>
      <vt:lpstr> 2. Résumé du texte de l’initiative </vt:lpstr>
      <vt:lpstr> 3. Les arguments principaux </vt:lpstr>
      <vt:lpstr>   3.1 Une initiative xénophobe  et contraire aux droits humains   </vt:lpstr>
      <vt:lpstr>3.2 Contre l’Europe et  la libre circulation</vt:lpstr>
      <vt:lpstr>3.3 Un chaos pour l’économie</vt:lpstr>
      <vt:lpstr>4. Les pièges à éviter     </vt:lpstr>
      <vt:lpstr> Questions ?  </vt:lpstr>
      <vt:lpstr>  </vt:lpstr>
      <vt:lpstr>Le service civil aujourd’hui     </vt:lpstr>
      <vt:lpstr>Les conséquences     </vt:lpstr>
      <vt:lpstr>Mesures contraignantes - 1     </vt:lpstr>
      <vt:lpstr>Mesures contraignantes - 2     </vt:lpstr>
      <vt:lpstr>Mesures contraignantes - 3     </vt:lpstr>
      <vt:lpstr>Mesures contraignantes - 4     </vt:lpstr>
      <vt:lpstr>Mesures contraignantes - 5     </vt:lpstr>
      <vt:lpstr>Mesures contraignantes - 6     </vt:lpstr>
      <vt:lpstr>Arguments contre le référendum -1     </vt:lpstr>
      <vt:lpstr>Arguments contre le référendum -2     </vt:lpstr>
      <vt:lpstr>Conclusion     </vt:lpstr>
      <vt:lpstr>     </vt:lpstr>
      <vt:lpstr>Actualités COMMUNALES</vt:lpstr>
      <vt:lpstr>Présentation PowerPoint</vt:lpstr>
      <vt:lpstr>Résultats 2021 et 2026     </vt:lpstr>
      <vt:lpstr>Résultats 2016, 2021 et 2026     </vt:lpstr>
      <vt:lpstr>    </vt:lpstr>
      <vt:lpstr>    </vt:lpstr>
      <vt:lpstr>    </vt:lpstr>
      <vt:lpstr>En résumé    </vt:lpstr>
      <vt:lpstr>En définitive, on ne lâche rien ! </vt:lpstr>
      <vt:lpstr>Actualités CANTONALES</vt:lpstr>
      <vt:lpstr>DIVERS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GRÜNE Schweiz | Les VERT-E-S suisses</dc:creator>
  <cp:lastModifiedBy>Anne Caldelari</cp:lastModifiedBy>
  <cp:revision>12</cp:revision>
  <dcterms:created xsi:type="dcterms:W3CDTF">2026-04-20T14:57:47Z</dcterms:created>
  <dcterms:modified xsi:type="dcterms:W3CDTF">2026-05-01T09:53:30Z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0x0101000F9DE33BF1FFA747962F700031C4C1B7</vt:lpwstr>
  </property>
  <property fmtid="{D5CDD505-2E9C-101B-9397-08002B2CF9AE}" pid="3" name="MediaServiceImageTags">
    <vt:lpwstr/>
  </property>
</Properties>
</file>